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</p:sldIdLst>
  <p:sldSz cy="10058400" cx="7772400"/>
  <p:notesSz cx="7010400" cy="9296400"/>
  <p:embeddedFontLst>
    <p:embeddedFont>
      <p:font typeface="Cookie"/>
      <p:regular r:id="rId7"/>
    </p:embeddedFont>
    <p:embeddedFont>
      <p:font typeface="Century Gothic"/>
      <p:regular r:id="rId8"/>
      <p:bold r:id="rId9"/>
      <p:italic r:id="rId10"/>
      <p:boldItalic r:id="rId1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2" roundtripDataSignature="AMtx7miIvZWfoiW+juRIXRWS+Bzpso+K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CenturyGothic-boldItalic.fntdata"/><Relationship Id="rId10" Type="http://schemas.openxmlformats.org/officeDocument/2006/relationships/font" Target="fonts/CenturyGothic-italic.fntdata"/><Relationship Id="rId12" Type="http://customschemas.google.com/relationships/presentationmetadata" Target="meta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CenturyGothic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font" Target="fonts/Cookie-regular.fntdata"/><Relationship Id="rId8" Type="http://schemas.openxmlformats.org/officeDocument/2006/relationships/font" Target="fonts/CenturyGothic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1" y="0"/>
            <a:ext cx="3038475" cy="4667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970338" y="0"/>
            <a:ext cx="3038475" cy="4667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2293938" y="1162050"/>
            <a:ext cx="242252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01675" y="4473576"/>
            <a:ext cx="5607050" cy="3660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1" y="8829676"/>
            <a:ext cx="3038475" cy="46672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970338" y="8829676"/>
            <a:ext cx="3038475" cy="46672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701675" y="4473576"/>
            <a:ext cx="5607050" cy="366077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2293938" y="1162050"/>
            <a:ext cx="242252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:notes"/>
          <p:cNvSpPr txBox="1"/>
          <p:nvPr>
            <p:ph idx="1" type="body"/>
          </p:nvPr>
        </p:nvSpPr>
        <p:spPr>
          <a:xfrm>
            <a:off x="701675" y="4473576"/>
            <a:ext cx="5607050" cy="366077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2:notes"/>
          <p:cNvSpPr/>
          <p:nvPr>
            <p:ph idx="2" type="sldImg"/>
          </p:nvPr>
        </p:nvSpPr>
        <p:spPr>
          <a:xfrm>
            <a:off x="2293938" y="1162050"/>
            <a:ext cx="242252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/>
          <p:nvPr>
            <p:ph type="ctrTitle"/>
          </p:nvPr>
        </p:nvSpPr>
        <p:spPr>
          <a:xfrm>
            <a:off x="582930" y="1646133"/>
            <a:ext cx="6606540" cy="35018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Calibri"/>
              <a:buNone/>
              <a:defRPr sz="51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"/>
          <p:cNvSpPr txBox="1"/>
          <p:nvPr>
            <p:ph idx="1" type="subTitle"/>
          </p:nvPr>
        </p:nvSpPr>
        <p:spPr>
          <a:xfrm>
            <a:off x="971550" y="5282989"/>
            <a:ext cx="5829300" cy="24284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2040"/>
              <a:buNone/>
              <a:defRPr sz="2040"/>
            </a:lvl1pPr>
            <a:lvl2pPr lvl="1" algn="ctr">
              <a:lnSpc>
                <a:spcPct val="90000"/>
              </a:lnSpc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2pPr>
            <a:lvl3pPr lvl="2" algn="ctr">
              <a:lnSpc>
                <a:spcPct val="90000"/>
              </a:lnSpc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1530"/>
              <a:buNone/>
              <a:defRPr sz="1530"/>
            </a:lvl3pPr>
            <a:lvl4pPr lvl="3" algn="ctr">
              <a:lnSpc>
                <a:spcPct val="90000"/>
              </a:lnSpc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/>
            </a:lvl4pPr>
            <a:lvl5pPr lvl="4" algn="ctr">
              <a:lnSpc>
                <a:spcPct val="90000"/>
              </a:lnSpc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/>
            </a:lvl5pPr>
            <a:lvl6pPr lvl="5" algn="ctr">
              <a:lnSpc>
                <a:spcPct val="90000"/>
              </a:lnSpc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/>
            </a:lvl6pPr>
            <a:lvl7pPr lvl="6" algn="ctr">
              <a:lnSpc>
                <a:spcPct val="90000"/>
              </a:lnSpc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/>
            </a:lvl7pPr>
            <a:lvl8pPr lvl="7" algn="ctr">
              <a:lnSpc>
                <a:spcPct val="90000"/>
              </a:lnSpc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/>
            </a:lvl8pPr>
            <a:lvl9pPr lvl="8" algn="ctr">
              <a:lnSpc>
                <a:spcPct val="90000"/>
              </a:lnSpc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/>
            </a:lvl9pPr>
          </a:lstStyle>
          <a:p/>
        </p:txBody>
      </p:sp>
      <p:sp>
        <p:nvSpPr>
          <p:cNvPr id="18" name="Google Shape;18;p4"/>
          <p:cNvSpPr txBox="1"/>
          <p:nvPr>
            <p:ph idx="10" type="dt"/>
          </p:nvPr>
        </p:nvSpPr>
        <p:spPr>
          <a:xfrm>
            <a:off x="534353" y="9322649"/>
            <a:ext cx="1748790" cy="5355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1" type="ftr"/>
          </p:nvPr>
        </p:nvSpPr>
        <p:spPr>
          <a:xfrm>
            <a:off x="2574608" y="9322649"/>
            <a:ext cx="2623185" cy="5355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5489258" y="9322649"/>
            <a:ext cx="1748790" cy="5355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 txBox="1"/>
          <p:nvPr>
            <p:ph type="title"/>
          </p:nvPr>
        </p:nvSpPr>
        <p:spPr>
          <a:xfrm>
            <a:off x="534353" y="535520"/>
            <a:ext cx="6703695" cy="194415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3"/>
          <p:cNvSpPr txBox="1"/>
          <p:nvPr>
            <p:ph idx="1" type="body"/>
          </p:nvPr>
        </p:nvSpPr>
        <p:spPr>
          <a:xfrm rot="5400000">
            <a:off x="695219" y="2516718"/>
            <a:ext cx="6381962" cy="67036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3"/>
          <p:cNvSpPr txBox="1"/>
          <p:nvPr>
            <p:ph idx="10" type="dt"/>
          </p:nvPr>
        </p:nvSpPr>
        <p:spPr>
          <a:xfrm>
            <a:off x="534353" y="9322649"/>
            <a:ext cx="1748790" cy="5355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11" type="ftr"/>
          </p:nvPr>
        </p:nvSpPr>
        <p:spPr>
          <a:xfrm>
            <a:off x="2574608" y="9322649"/>
            <a:ext cx="2623185" cy="5355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12" type="sldNum"/>
          </p:nvPr>
        </p:nvSpPr>
        <p:spPr>
          <a:xfrm>
            <a:off x="5489258" y="9322649"/>
            <a:ext cx="1748790" cy="5355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type="title"/>
          </p:nvPr>
        </p:nvSpPr>
        <p:spPr>
          <a:xfrm rot="5400000">
            <a:off x="2138073" y="3959570"/>
            <a:ext cx="8524029" cy="1675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4"/>
          <p:cNvSpPr txBox="1"/>
          <p:nvPr>
            <p:ph idx="1" type="body"/>
          </p:nvPr>
        </p:nvSpPr>
        <p:spPr>
          <a:xfrm rot="5400000">
            <a:off x="-1262353" y="2332224"/>
            <a:ext cx="8524029" cy="49306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4"/>
          <p:cNvSpPr txBox="1"/>
          <p:nvPr>
            <p:ph idx="10" type="dt"/>
          </p:nvPr>
        </p:nvSpPr>
        <p:spPr>
          <a:xfrm>
            <a:off x="534353" y="9322649"/>
            <a:ext cx="1748790" cy="5355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4"/>
          <p:cNvSpPr txBox="1"/>
          <p:nvPr>
            <p:ph idx="11" type="ftr"/>
          </p:nvPr>
        </p:nvSpPr>
        <p:spPr>
          <a:xfrm>
            <a:off x="2574608" y="9322649"/>
            <a:ext cx="2623185" cy="5355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4"/>
          <p:cNvSpPr txBox="1"/>
          <p:nvPr>
            <p:ph idx="12" type="sldNum"/>
          </p:nvPr>
        </p:nvSpPr>
        <p:spPr>
          <a:xfrm>
            <a:off x="5489258" y="9322649"/>
            <a:ext cx="1748790" cy="5355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534353" y="535520"/>
            <a:ext cx="6703695" cy="194415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0" type="dt"/>
          </p:nvPr>
        </p:nvSpPr>
        <p:spPr>
          <a:xfrm>
            <a:off x="534353" y="9322649"/>
            <a:ext cx="1748790" cy="5355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1" type="ftr"/>
          </p:nvPr>
        </p:nvSpPr>
        <p:spPr>
          <a:xfrm>
            <a:off x="2574608" y="9322649"/>
            <a:ext cx="2623185" cy="5355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5489258" y="9322649"/>
            <a:ext cx="1748790" cy="5355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530306" y="2507618"/>
            <a:ext cx="6703695" cy="41840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Calibri"/>
              <a:buNone/>
              <a:defRPr sz="51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" type="body"/>
          </p:nvPr>
        </p:nvSpPr>
        <p:spPr>
          <a:xfrm>
            <a:off x="530306" y="6731215"/>
            <a:ext cx="6703695" cy="22002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2040"/>
              <a:buNone/>
              <a:defRPr sz="204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24"/>
              </a:spcBef>
              <a:spcAft>
                <a:spcPts val="0"/>
              </a:spcAft>
              <a:buClr>
                <a:srgbClr val="888888"/>
              </a:buClr>
              <a:buSzPts val="1700"/>
              <a:buNone/>
              <a:defRPr sz="17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24"/>
              </a:spcBef>
              <a:spcAft>
                <a:spcPts val="0"/>
              </a:spcAft>
              <a:buClr>
                <a:srgbClr val="888888"/>
              </a:buClr>
              <a:buSzPts val="1530"/>
              <a:buNone/>
              <a:defRPr sz="153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24"/>
              </a:spcBef>
              <a:spcAft>
                <a:spcPts val="0"/>
              </a:spcAft>
              <a:buClr>
                <a:srgbClr val="888888"/>
              </a:buClr>
              <a:buSzPts val="1360"/>
              <a:buNone/>
              <a:defRPr sz="136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24"/>
              </a:spcBef>
              <a:spcAft>
                <a:spcPts val="0"/>
              </a:spcAft>
              <a:buClr>
                <a:srgbClr val="888888"/>
              </a:buClr>
              <a:buSzPts val="1360"/>
              <a:buNone/>
              <a:defRPr sz="136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24"/>
              </a:spcBef>
              <a:spcAft>
                <a:spcPts val="0"/>
              </a:spcAft>
              <a:buClr>
                <a:srgbClr val="888888"/>
              </a:buClr>
              <a:buSzPts val="1360"/>
              <a:buNone/>
              <a:defRPr sz="136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24"/>
              </a:spcBef>
              <a:spcAft>
                <a:spcPts val="0"/>
              </a:spcAft>
              <a:buClr>
                <a:srgbClr val="888888"/>
              </a:buClr>
              <a:buSzPts val="1360"/>
              <a:buNone/>
              <a:defRPr sz="136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24"/>
              </a:spcBef>
              <a:spcAft>
                <a:spcPts val="0"/>
              </a:spcAft>
              <a:buClr>
                <a:srgbClr val="888888"/>
              </a:buClr>
              <a:buSzPts val="1360"/>
              <a:buNone/>
              <a:defRPr sz="136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24"/>
              </a:spcBef>
              <a:spcAft>
                <a:spcPts val="0"/>
              </a:spcAft>
              <a:buClr>
                <a:srgbClr val="888888"/>
              </a:buClr>
              <a:buSzPts val="1360"/>
              <a:buNone/>
              <a:defRPr sz="136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6"/>
          <p:cNvSpPr txBox="1"/>
          <p:nvPr>
            <p:ph idx="10" type="dt"/>
          </p:nvPr>
        </p:nvSpPr>
        <p:spPr>
          <a:xfrm>
            <a:off x="534353" y="9322649"/>
            <a:ext cx="1748790" cy="5355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1" type="ftr"/>
          </p:nvPr>
        </p:nvSpPr>
        <p:spPr>
          <a:xfrm>
            <a:off x="2574608" y="9322649"/>
            <a:ext cx="2623185" cy="5355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5489258" y="9322649"/>
            <a:ext cx="1748790" cy="5355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534353" y="535520"/>
            <a:ext cx="6703695" cy="194415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534353" y="2677584"/>
            <a:ext cx="3303270" cy="638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2" type="body"/>
          </p:nvPr>
        </p:nvSpPr>
        <p:spPr>
          <a:xfrm>
            <a:off x="3934778" y="2677584"/>
            <a:ext cx="3303270" cy="638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10" type="dt"/>
          </p:nvPr>
        </p:nvSpPr>
        <p:spPr>
          <a:xfrm>
            <a:off x="534353" y="9322649"/>
            <a:ext cx="1748790" cy="5355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1" type="ftr"/>
          </p:nvPr>
        </p:nvSpPr>
        <p:spPr>
          <a:xfrm>
            <a:off x="2574608" y="9322649"/>
            <a:ext cx="2623185" cy="5355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12" type="sldNum"/>
          </p:nvPr>
        </p:nvSpPr>
        <p:spPr>
          <a:xfrm>
            <a:off x="5489258" y="9322649"/>
            <a:ext cx="1748790" cy="5355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/>
          <p:nvPr>
            <p:ph type="title"/>
          </p:nvPr>
        </p:nvSpPr>
        <p:spPr>
          <a:xfrm>
            <a:off x="535366" y="535520"/>
            <a:ext cx="6703695" cy="194415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"/>
          <p:cNvSpPr txBox="1"/>
          <p:nvPr>
            <p:ph idx="1" type="body"/>
          </p:nvPr>
        </p:nvSpPr>
        <p:spPr>
          <a:xfrm>
            <a:off x="535366" y="2465706"/>
            <a:ext cx="3288089" cy="12084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2040"/>
              <a:buNone/>
              <a:defRPr b="1" sz="2040"/>
            </a:lvl1pPr>
            <a:lvl2pPr indent="-228600" lvl="1" marL="914400" algn="l">
              <a:lnSpc>
                <a:spcPct val="90000"/>
              </a:lnSpc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b="1" sz="1700"/>
            </a:lvl2pPr>
            <a:lvl3pPr indent="-228600" lvl="2" marL="1371600" algn="l">
              <a:lnSpc>
                <a:spcPct val="90000"/>
              </a:lnSpc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1530"/>
              <a:buNone/>
              <a:defRPr b="1" sz="1530"/>
            </a:lvl3pPr>
            <a:lvl4pPr indent="-228600" lvl="3" marL="1828800" algn="l">
              <a:lnSpc>
                <a:spcPct val="90000"/>
              </a:lnSpc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b="1" sz="1360"/>
            </a:lvl4pPr>
            <a:lvl5pPr indent="-228600" lvl="4" marL="2286000" algn="l">
              <a:lnSpc>
                <a:spcPct val="90000"/>
              </a:lnSpc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b="1" sz="1360"/>
            </a:lvl5pPr>
            <a:lvl6pPr indent="-228600" lvl="5" marL="2743200" algn="l">
              <a:lnSpc>
                <a:spcPct val="90000"/>
              </a:lnSpc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b="1" sz="1360"/>
            </a:lvl6pPr>
            <a:lvl7pPr indent="-228600" lvl="6" marL="3200400" algn="l">
              <a:lnSpc>
                <a:spcPct val="90000"/>
              </a:lnSpc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b="1" sz="1360"/>
            </a:lvl7pPr>
            <a:lvl8pPr indent="-228600" lvl="7" marL="3657600" algn="l">
              <a:lnSpc>
                <a:spcPct val="90000"/>
              </a:lnSpc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b="1" sz="1360"/>
            </a:lvl8pPr>
            <a:lvl9pPr indent="-228600" lvl="8" marL="4114800" algn="l">
              <a:lnSpc>
                <a:spcPct val="90000"/>
              </a:lnSpc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b="1" sz="1360"/>
            </a:lvl9pPr>
          </a:lstStyle>
          <a:p/>
        </p:txBody>
      </p:sp>
      <p:sp>
        <p:nvSpPr>
          <p:cNvPr id="43" name="Google Shape;43;p8"/>
          <p:cNvSpPr txBox="1"/>
          <p:nvPr>
            <p:ph idx="2" type="body"/>
          </p:nvPr>
        </p:nvSpPr>
        <p:spPr>
          <a:xfrm>
            <a:off x="535366" y="3674110"/>
            <a:ext cx="3288089" cy="54040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3" type="body"/>
          </p:nvPr>
        </p:nvSpPr>
        <p:spPr>
          <a:xfrm>
            <a:off x="3934778" y="2465706"/>
            <a:ext cx="3304282" cy="12084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2040"/>
              <a:buNone/>
              <a:defRPr b="1" sz="2040"/>
            </a:lvl1pPr>
            <a:lvl2pPr indent="-228600" lvl="1" marL="914400" algn="l">
              <a:lnSpc>
                <a:spcPct val="90000"/>
              </a:lnSpc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b="1" sz="1700"/>
            </a:lvl2pPr>
            <a:lvl3pPr indent="-228600" lvl="2" marL="1371600" algn="l">
              <a:lnSpc>
                <a:spcPct val="90000"/>
              </a:lnSpc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1530"/>
              <a:buNone/>
              <a:defRPr b="1" sz="1530"/>
            </a:lvl3pPr>
            <a:lvl4pPr indent="-228600" lvl="3" marL="1828800" algn="l">
              <a:lnSpc>
                <a:spcPct val="90000"/>
              </a:lnSpc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b="1" sz="1360"/>
            </a:lvl4pPr>
            <a:lvl5pPr indent="-228600" lvl="4" marL="2286000" algn="l">
              <a:lnSpc>
                <a:spcPct val="90000"/>
              </a:lnSpc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b="1" sz="1360"/>
            </a:lvl5pPr>
            <a:lvl6pPr indent="-228600" lvl="5" marL="2743200" algn="l">
              <a:lnSpc>
                <a:spcPct val="90000"/>
              </a:lnSpc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b="1" sz="1360"/>
            </a:lvl6pPr>
            <a:lvl7pPr indent="-228600" lvl="6" marL="3200400" algn="l">
              <a:lnSpc>
                <a:spcPct val="90000"/>
              </a:lnSpc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b="1" sz="1360"/>
            </a:lvl7pPr>
            <a:lvl8pPr indent="-228600" lvl="7" marL="3657600" algn="l">
              <a:lnSpc>
                <a:spcPct val="90000"/>
              </a:lnSpc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b="1" sz="1360"/>
            </a:lvl8pPr>
            <a:lvl9pPr indent="-228600" lvl="8" marL="4114800" algn="l">
              <a:lnSpc>
                <a:spcPct val="90000"/>
              </a:lnSpc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b="1" sz="1360"/>
            </a:lvl9pPr>
          </a:lstStyle>
          <a:p/>
        </p:txBody>
      </p:sp>
      <p:sp>
        <p:nvSpPr>
          <p:cNvPr id="45" name="Google Shape;45;p8"/>
          <p:cNvSpPr txBox="1"/>
          <p:nvPr>
            <p:ph idx="4" type="body"/>
          </p:nvPr>
        </p:nvSpPr>
        <p:spPr>
          <a:xfrm>
            <a:off x="3934778" y="3674110"/>
            <a:ext cx="3304282" cy="54040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10" type="dt"/>
          </p:nvPr>
        </p:nvSpPr>
        <p:spPr>
          <a:xfrm>
            <a:off x="534353" y="9322649"/>
            <a:ext cx="1748790" cy="5355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1" type="ftr"/>
          </p:nvPr>
        </p:nvSpPr>
        <p:spPr>
          <a:xfrm>
            <a:off x="2574608" y="9322649"/>
            <a:ext cx="2623185" cy="5355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12" type="sldNum"/>
          </p:nvPr>
        </p:nvSpPr>
        <p:spPr>
          <a:xfrm>
            <a:off x="5489258" y="9322649"/>
            <a:ext cx="1748790" cy="5355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/>
          <p:nvPr>
            <p:ph type="title"/>
          </p:nvPr>
        </p:nvSpPr>
        <p:spPr>
          <a:xfrm>
            <a:off x="534353" y="535520"/>
            <a:ext cx="6703695" cy="194415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/>
          <p:nvPr>
            <p:ph idx="10" type="dt"/>
          </p:nvPr>
        </p:nvSpPr>
        <p:spPr>
          <a:xfrm>
            <a:off x="534353" y="9322649"/>
            <a:ext cx="1748790" cy="5355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1" type="ftr"/>
          </p:nvPr>
        </p:nvSpPr>
        <p:spPr>
          <a:xfrm>
            <a:off x="2574608" y="9322649"/>
            <a:ext cx="2623185" cy="5355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/>
          <p:nvPr>
            <p:ph idx="12" type="sldNum"/>
          </p:nvPr>
        </p:nvSpPr>
        <p:spPr>
          <a:xfrm>
            <a:off x="5489258" y="9322649"/>
            <a:ext cx="1748790" cy="5355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/>
          <p:nvPr>
            <p:ph idx="10" type="dt"/>
          </p:nvPr>
        </p:nvSpPr>
        <p:spPr>
          <a:xfrm>
            <a:off x="534353" y="9322649"/>
            <a:ext cx="1748790" cy="5355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idx="11" type="ftr"/>
          </p:nvPr>
        </p:nvSpPr>
        <p:spPr>
          <a:xfrm>
            <a:off x="2574608" y="9322649"/>
            <a:ext cx="2623185" cy="5355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0"/>
          <p:cNvSpPr txBox="1"/>
          <p:nvPr>
            <p:ph idx="12" type="sldNum"/>
          </p:nvPr>
        </p:nvSpPr>
        <p:spPr>
          <a:xfrm>
            <a:off x="5489258" y="9322649"/>
            <a:ext cx="1748790" cy="5355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/>
          <p:nvPr>
            <p:ph type="title"/>
          </p:nvPr>
        </p:nvSpPr>
        <p:spPr>
          <a:xfrm>
            <a:off x="535366" y="670560"/>
            <a:ext cx="2506801" cy="23469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20"/>
              <a:buFont typeface="Calibri"/>
              <a:buNone/>
              <a:defRPr sz="272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" type="body"/>
          </p:nvPr>
        </p:nvSpPr>
        <p:spPr>
          <a:xfrm>
            <a:off x="3304282" y="1448227"/>
            <a:ext cx="3934778" cy="71479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1320" lvl="0" marL="457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2720"/>
              <a:buChar char="•"/>
              <a:defRPr sz="2720"/>
            </a:lvl1pPr>
            <a:lvl2pPr indent="-379730" lvl="1" marL="914400" algn="l">
              <a:lnSpc>
                <a:spcPct val="90000"/>
              </a:lnSpc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2380"/>
              <a:buChar char="•"/>
              <a:defRPr sz="2380"/>
            </a:lvl2pPr>
            <a:lvl3pPr indent="-358139" lvl="2" marL="1371600" algn="l">
              <a:lnSpc>
                <a:spcPct val="90000"/>
              </a:lnSpc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2040"/>
              <a:buChar char="•"/>
              <a:defRPr sz="2040"/>
            </a:lvl3pPr>
            <a:lvl4pPr indent="-336550" lvl="3" marL="1828800" algn="l">
              <a:lnSpc>
                <a:spcPct val="90000"/>
              </a:lnSpc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4pPr>
            <a:lvl5pPr indent="-336550" lvl="4" marL="2286000" algn="l">
              <a:lnSpc>
                <a:spcPct val="90000"/>
              </a:lnSpc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5pPr>
            <a:lvl6pPr indent="-336550" lvl="5" marL="2743200" algn="l">
              <a:lnSpc>
                <a:spcPct val="90000"/>
              </a:lnSpc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6pPr>
            <a:lvl7pPr indent="-336550" lvl="6" marL="3200400" algn="l">
              <a:lnSpc>
                <a:spcPct val="90000"/>
              </a:lnSpc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7pPr>
            <a:lvl8pPr indent="-336550" lvl="7" marL="3657600" algn="l">
              <a:lnSpc>
                <a:spcPct val="90000"/>
              </a:lnSpc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8pPr>
            <a:lvl9pPr indent="-336550" lvl="8" marL="4114800" algn="l">
              <a:lnSpc>
                <a:spcPct val="90000"/>
              </a:lnSpc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9pPr>
          </a:lstStyle>
          <a:p/>
        </p:txBody>
      </p:sp>
      <p:sp>
        <p:nvSpPr>
          <p:cNvPr id="61" name="Google Shape;61;p11"/>
          <p:cNvSpPr txBox="1"/>
          <p:nvPr>
            <p:ph idx="2" type="body"/>
          </p:nvPr>
        </p:nvSpPr>
        <p:spPr>
          <a:xfrm>
            <a:off x="535366" y="3017520"/>
            <a:ext cx="2506801" cy="559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/>
            </a:lvl1pPr>
            <a:lvl2pPr indent="-228600" lvl="1" marL="914400" algn="l">
              <a:lnSpc>
                <a:spcPct val="90000"/>
              </a:lnSpc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1191"/>
              <a:buNone/>
              <a:defRPr sz="1191"/>
            </a:lvl2pPr>
            <a:lvl3pPr indent="-228600" lvl="2" marL="1371600" algn="l">
              <a:lnSpc>
                <a:spcPct val="90000"/>
              </a:lnSpc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1020"/>
              <a:buNone/>
              <a:defRPr sz="1020"/>
            </a:lvl3pPr>
            <a:lvl4pPr indent="-228600" lvl="3" marL="1828800" algn="l">
              <a:lnSpc>
                <a:spcPct val="90000"/>
              </a:lnSpc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4pPr>
            <a:lvl5pPr indent="-228600" lvl="4" marL="2286000" algn="l">
              <a:lnSpc>
                <a:spcPct val="90000"/>
              </a:lnSpc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5pPr>
            <a:lvl6pPr indent="-228600" lvl="5" marL="2743200" algn="l">
              <a:lnSpc>
                <a:spcPct val="90000"/>
              </a:lnSpc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6pPr>
            <a:lvl7pPr indent="-228600" lvl="6" marL="3200400" algn="l">
              <a:lnSpc>
                <a:spcPct val="90000"/>
              </a:lnSpc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7pPr>
            <a:lvl8pPr indent="-228600" lvl="7" marL="3657600" algn="l">
              <a:lnSpc>
                <a:spcPct val="90000"/>
              </a:lnSpc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8pPr>
            <a:lvl9pPr indent="-228600" lvl="8" marL="4114800" algn="l">
              <a:lnSpc>
                <a:spcPct val="90000"/>
              </a:lnSpc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9pPr>
          </a:lstStyle>
          <a:p/>
        </p:txBody>
      </p:sp>
      <p:sp>
        <p:nvSpPr>
          <p:cNvPr id="62" name="Google Shape;62;p11"/>
          <p:cNvSpPr txBox="1"/>
          <p:nvPr>
            <p:ph idx="10" type="dt"/>
          </p:nvPr>
        </p:nvSpPr>
        <p:spPr>
          <a:xfrm>
            <a:off x="534353" y="9322649"/>
            <a:ext cx="1748790" cy="5355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 txBox="1"/>
          <p:nvPr>
            <p:ph idx="11" type="ftr"/>
          </p:nvPr>
        </p:nvSpPr>
        <p:spPr>
          <a:xfrm>
            <a:off x="2574608" y="9322649"/>
            <a:ext cx="2623185" cy="5355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1"/>
          <p:cNvSpPr txBox="1"/>
          <p:nvPr>
            <p:ph idx="12" type="sldNum"/>
          </p:nvPr>
        </p:nvSpPr>
        <p:spPr>
          <a:xfrm>
            <a:off x="5489258" y="9322649"/>
            <a:ext cx="1748790" cy="5355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/>
          <p:nvPr>
            <p:ph type="title"/>
          </p:nvPr>
        </p:nvSpPr>
        <p:spPr>
          <a:xfrm>
            <a:off x="535366" y="670560"/>
            <a:ext cx="2506801" cy="23469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20"/>
              <a:buFont typeface="Calibri"/>
              <a:buNone/>
              <a:defRPr sz="272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2"/>
          <p:cNvSpPr/>
          <p:nvPr>
            <p:ph idx="2" type="pic"/>
          </p:nvPr>
        </p:nvSpPr>
        <p:spPr>
          <a:xfrm>
            <a:off x="3304282" y="1448227"/>
            <a:ext cx="3934778" cy="7147982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2"/>
          <p:cNvSpPr txBox="1"/>
          <p:nvPr>
            <p:ph idx="1" type="body"/>
          </p:nvPr>
        </p:nvSpPr>
        <p:spPr>
          <a:xfrm>
            <a:off x="535366" y="3017520"/>
            <a:ext cx="2506801" cy="559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/>
            </a:lvl1pPr>
            <a:lvl2pPr indent="-228600" lvl="1" marL="914400" algn="l">
              <a:lnSpc>
                <a:spcPct val="90000"/>
              </a:lnSpc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1191"/>
              <a:buNone/>
              <a:defRPr sz="1191"/>
            </a:lvl2pPr>
            <a:lvl3pPr indent="-228600" lvl="2" marL="1371600" algn="l">
              <a:lnSpc>
                <a:spcPct val="90000"/>
              </a:lnSpc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1020"/>
              <a:buNone/>
              <a:defRPr sz="1020"/>
            </a:lvl3pPr>
            <a:lvl4pPr indent="-228600" lvl="3" marL="1828800" algn="l">
              <a:lnSpc>
                <a:spcPct val="90000"/>
              </a:lnSpc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4pPr>
            <a:lvl5pPr indent="-228600" lvl="4" marL="2286000" algn="l">
              <a:lnSpc>
                <a:spcPct val="90000"/>
              </a:lnSpc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5pPr>
            <a:lvl6pPr indent="-228600" lvl="5" marL="2743200" algn="l">
              <a:lnSpc>
                <a:spcPct val="90000"/>
              </a:lnSpc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6pPr>
            <a:lvl7pPr indent="-228600" lvl="6" marL="3200400" algn="l">
              <a:lnSpc>
                <a:spcPct val="90000"/>
              </a:lnSpc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7pPr>
            <a:lvl8pPr indent="-228600" lvl="7" marL="3657600" algn="l">
              <a:lnSpc>
                <a:spcPct val="90000"/>
              </a:lnSpc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8pPr>
            <a:lvl9pPr indent="-228600" lvl="8" marL="4114800" algn="l">
              <a:lnSpc>
                <a:spcPct val="90000"/>
              </a:lnSpc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9pPr>
          </a:lstStyle>
          <a:p/>
        </p:txBody>
      </p:sp>
      <p:sp>
        <p:nvSpPr>
          <p:cNvPr id="69" name="Google Shape;69;p12"/>
          <p:cNvSpPr txBox="1"/>
          <p:nvPr>
            <p:ph idx="10" type="dt"/>
          </p:nvPr>
        </p:nvSpPr>
        <p:spPr>
          <a:xfrm>
            <a:off x="534353" y="9322649"/>
            <a:ext cx="1748790" cy="5355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11" type="ftr"/>
          </p:nvPr>
        </p:nvSpPr>
        <p:spPr>
          <a:xfrm>
            <a:off x="2574608" y="9322649"/>
            <a:ext cx="2623185" cy="5355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12" type="sldNum"/>
          </p:nvPr>
        </p:nvSpPr>
        <p:spPr>
          <a:xfrm>
            <a:off x="5489258" y="9322649"/>
            <a:ext cx="1748790" cy="5355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/>
          <p:nvPr>
            <p:ph type="title"/>
          </p:nvPr>
        </p:nvSpPr>
        <p:spPr>
          <a:xfrm>
            <a:off x="534353" y="535520"/>
            <a:ext cx="6703695" cy="194415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40"/>
              <a:buFont typeface="Calibri"/>
              <a:buNone/>
              <a:defRPr b="0" i="0" sz="37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3"/>
          <p:cNvSpPr txBox="1"/>
          <p:nvPr>
            <p:ph idx="1" type="body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9730" lvl="0" marL="457200" marR="0" rtl="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2380"/>
              <a:buFont typeface="Arial"/>
              <a:buChar char="•"/>
              <a:defRPr b="0" i="0" sz="238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8140" lvl="1" marL="914400" marR="0" rtl="0" algn="l">
              <a:lnSpc>
                <a:spcPct val="90000"/>
              </a:lnSpc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2040"/>
              <a:buFont typeface="Arial"/>
              <a:buChar char="•"/>
              <a:defRPr b="0" i="0" sz="20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6550" lvl="2" marL="1371600" marR="0" rtl="0" algn="l">
              <a:lnSpc>
                <a:spcPct val="90000"/>
              </a:lnSpc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5755" lvl="3" marL="1828800" marR="0" rtl="0" algn="l">
              <a:lnSpc>
                <a:spcPct val="90000"/>
              </a:lnSpc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5754" lvl="4" marL="2286000" marR="0" rtl="0" algn="l">
              <a:lnSpc>
                <a:spcPct val="90000"/>
              </a:lnSpc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25754" lvl="5" marL="2743200" marR="0" rtl="0" algn="l">
              <a:lnSpc>
                <a:spcPct val="90000"/>
              </a:lnSpc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5754" lvl="6" marL="3200400" marR="0" rtl="0" algn="l">
              <a:lnSpc>
                <a:spcPct val="90000"/>
              </a:lnSpc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5754" lvl="7" marL="3657600" marR="0" rtl="0" algn="l">
              <a:lnSpc>
                <a:spcPct val="90000"/>
              </a:lnSpc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5754" lvl="8" marL="4114800" marR="0" rtl="0" algn="l">
              <a:lnSpc>
                <a:spcPct val="90000"/>
              </a:lnSpc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3"/>
          <p:cNvSpPr txBox="1"/>
          <p:nvPr>
            <p:ph idx="10" type="dt"/>
          </p:nvPr>
        </p:nvSpPr>
        <p:spPr>
          <a:xfrm>
            <a:off x="534353" y="9322649"/>
            <a:ext cx="1748790" cy="5355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3"/>
          <p:cNvSpPr txBox="1"/>
          <p:nvPr>
            <p:ph idx="11" type="ftr"/>
          </p:nvPr>
        </p:nvSpPr>
        <p:spPr>
          <a:xfrm>
            <a:off x="2574608" y="9322649"/>
            <a:ext cx="2623185" cy="5355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3"/>
          <p:cNvSpPr txBox="1"/>
          <p:nvPr>
            <p:ph idx="12" type="sldNum"/>
          </p:nvPr>
        </p:nvSpPr>
        <p:spPr>
          <a:xfrm>
            <a:off x="5489258" y="9322649"/>
            <a:ext cx="1748790" cy="5355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3.png"/><Relationship Id="rId10" Type="http://schemas.openxmlformats.org/officeDocument/2006/relationships/image" Target="../media/image10.png"/><Relationship Id="rId13" Type="http://schemas.openxmlformats.org/officeDocument/2006/relationships/image" Target="../media/image9.png"/><Relationship Id="rId1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7.png"/><Relationship Id="rId7" Type="http://schemas.openxmlformats.org/officeDocument/2006/relationships/image" Target="../media/image11.png"/><Relationship Id="rId8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image" Target="../media/image3.png"/><Relationship Id="rId10" Type="http://schemas.openxmlformats.org/officeDocument/2006/relationships/image" Target="../media/image10.png"/><Relationship Id="rId13" Type="http://schemas.openxmlformats.org/officeDocument/2006/relationships/image" Target="../media/image9.png"/><Relationship Id="rId1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7.png"/><Relationship Id="rId7" Type="http://schemas.openxmlformats.org/officeDocument/2006/relationships/image" Target="../media/image11.png"/><Relationship Id="rId8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812246" y="-730118"/>
            <a:ext cx="9479665" cy="10788517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/>
          <p:nvPr/>
        </p:nvSpPr>
        <p:spPr>
          <a:xfrm>
            <a:off x="7449225" y="2863409"/>
            <a:ext cx="137160" cy="137160"/>
          </a:xfrm>
          <a:prstGeom prst="ellipse">
            <a:avLst/>
          </a:prstGeom>
          <a:solidFill>
            <a:srgbClr val="76D6FF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25005" y="2668535"/>
            <a:ext cx="3546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99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Mrs. </a:t>
            </a:r>
            <a:r>
              <a:rPr lang="en-US" sz="2399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Fuentes</a:t>
            </a:r>
            <a:endParaRPr/>
          </a:p>
        </p:txBody>
      </p:sp>
      <p:sp>
        <p:nvSpPr>
          <p:cNvPr id="91" name="Google Shape;91;p1"/>
          <p:cNvSpPr/>
          <p:nvPr/>
        </p:nvSpPr>
        <p:spPr>
          <a:xfrm>
            <a:off x="2975699" y="2863409"/>
            <a:ext cx="137160" cy="137160"/>
          </a:xfrm>
          <a:prstGeom prst="ellipse">
            <a:avLst/>
          </a:prstGeom>
          <a:solidFill>
            <a:srgbClr val="FF8AD8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3257717" y="2863409"/>
            <a:ext cx="137160" cy="137160"/>
          </a:xfrm>
          <a:prstGeom prst="ellipse">
            <a:avLst/>
          </a:prstGeom>
          <a:solidFill>
            <a:srgbClr val="D883FF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/>
          <p:nvPr/>
        </p:nvSpPr>
        <p:spPr>
          <a:xfrm>
            <a:off x="3536561" y="2863409"/>
            <a:ext cx="137160" cy="137160"/>
          </a:xfrm>
          <a:prstGeom prst="ellipse">
            <a:avLst/>
          </a:prstGeom>
          <a:solidFill>
            <a:srgbClr val="76D6FF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"/>
          <p:cNvSpPr/>
          <p:nvPr/>
        </p:nvSpPr>
        <p:spPr>
          <a:xfrm>
            <a:off x="3815403" y="2863409"/>
            <a:ext cx="137160" cy="137160"/>
          </a:xfrm>
          <a:prstGeom prst="ellipse">
            <a:avLst/>
          </a:prstGeom>
          <a:solidFill>
            <a:srgbClr val="73FB79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"/>
          <p:cNvSpPr/>
          <p:nvPr/>
        </p:nvSpPr>
        <p:spPr>
          <a:xfrm>
            <a:off x="4094247" y="2863409"/>
            <a:ext cx="137160" cy="137160"/>
          </a:xfrm>
          <a:prstGeom prst="ellipse">
            <a:avLst/>
          </a:prstGeom>
          <a:solidFill>
            <a:srgbClr val="FFD579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"/>
          <p:cNvSpPr/>
          <p:nvPr/>
        </p:nvSpPr>
        <p:spPr>
          <a:xfrm>
            <a:off x="4373090" y="2863409"/>
            <a:ext cx="137160" cy="137160"/>
          </a:xfrm>
          <a:prstGeom prst="ellipse">
            <a:avLst/>
          </a:prstGeom>
          <a:solidFill>
            <a:srgbClr val="FF93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"/>
          <p:cNvSpPr/>
          <p:nvPr/>
        </p:nvSpPr>
        <p:spPr>
          <a:xfrm>
            <a:off x="4651932" y="2863409"/>
            <a:ext cx="137160" cy="137160"/>
          </a:xfrm>
          <a:prstGeom prst="ellipse">
            <a:avLst/>
          </a:prstGeom>
          <a:solidFill>
            <a:srgbClr val="FF2F9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"/>
          <p:cNvSpPr/>
          <p:nvPr/>
        </p:nvSpPr>
        <p:spPr>
          <a:xfrm>
            <a:off x="4933950" y="2863409"/>
            <a:ext cx="137160" cy="137160"/>
          </a:xfrm>
          <a:prstGeom prst="ellipse">
            <a:avLst/>
          </a:prstGeom>
          <a:solidFill>
            <a:srgbClr val="FF8AD8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"/>
          <p:cNvSpPr/>
          <p:nvPr/>
        </p:nvSpPr>
        <p:spPr>
          <a:xfrm>
            <a:off x="5211769" y="2863409"/>
            <a:ext cx="137160" cy="137160"/>
          </a:xfrm>
          <a:prstGeom prst="ellipse">
            <a:avLst/>
          </a:prstGeom>
          <a:solidFill>
            <a:srgbClr val="D883FF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"/>
          <p:cNvSpPr/>
          <p:nvPr/>
        </p:nvSpPr>
        <p:spPr>
          <a:xfrm>
            <a:off x="5489586" y="2863409"/>
            <a:ext cx="137160" cy="137160"/>
          </a:xfrm>
          <a:prstGeom prst="ellipse">
            <a:avLst/>
          </a:prstGeom>
          <a:solidFill>
            <a:srgbClr val="76D6FF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"/>
          <p:cNvSpPr/>
          <p:nvPr/>
        </p:nvSpPr>
        <p:spPr>
          <a:xfrm>
            <a:off x="5770480" y="2863409"/>
            <a:ext cx="137160" cy="137160"/>
          </a:xfrm>
          <a:prstGeom prst="ellipse">
            <a:avLst/>
          </a:prstGeom>
          <a:solidFill>
            <a:srgbClr val="73FB79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"/>
          <p:cNvSpPr/>
          <p:nvPr/>
        </p:nvSpPr>
        <p:spPr>
          <a:xfrm>
            <a:off x="6051373" y="2863409"/>
            <a:ext cx="137160" cy="137160"/>
          </a:xfrm>
          <a:prstGeom prst="ellipse">
            <a:avLst/>
          </a:prstGeom>
          <a:solidFill>
            <a:srgbClr val="FFD579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"/>
          <p:cNvSpPr/>
          <p:nvPr/>
        </p:nvSpPr>
        <p:spPr>
          <a:xfrm>
            <a:off x="6332265" y="2863409"/>
            <a:ext cx="137160" cy="137160"/>
          </a:xfrm>
          <a:prstGeom prst="ellipse">
            <a:avLst/>
          </a:prstGeom>
          <a:solidFill>
            <a:srgbClr val="FF93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"/>
          <p:cNvSpPr/>
          <p:nvPr/>
        </p:nvSpPr>
        <p:spPr>
          <a:xfrm>
            <a:off x="6613159" y="2863409"/>
            <a:ext cx="137160" cy="137160"/>
          </a:xfrm>
          <a:prstGeom prst="ellipse">
            <a:avLst/>
          </a:prstGeom>
          <a:solidFill>
            <a:srgbClr val="FF2F9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"/>
          <p:cNvSpPr/>
          <p:nvPr/>
        </p:nvSpPr>
        <p:spPr>
          <a:xfrm>
            <a:off x="6894052" y="2863409"/>
            <a:ext cx="137160" cy="137160"/>
          </a:xfrm>
          <a:prstGeom prst="ellipse">
            <a:avLst/>
          </a:prstGeom>
          <a:solidFill>
            <a:srgbClr val="FF8AD8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"/>
          <p:cNvSpPr/>
          <p:nvPr/>
        </p:nvSpPr>
        <p:spPr>
          <a:xfrm>
            <a:off x="7171770" y="2863409"/>
            <a:ext cx="137160" cy="137160"/>
          </a:xfrm>
          <a:prstGeom prst="ellipse">
            <a:avLst/>
          </a:prstGeom>
          <a:solidFill>
            <a:srgbClr val="D883FF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"/>
          <p:cNvSpPr/>
          <p:nvPr/>
        </p:nvSpPr>
        <p:spPr>
          <a:xfrm>
            <a:off x="4530372" y="68291"/>
            <a:ext cx="137160" cy="137160"/>
          </a:xfrm>
          <a:prstGeom prst="ellipse">
            <a:avLst/>
          </a:prstGeom>
          <a:solidFill>
            <a:srgbClr val="76D6FF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"/>
          <p:cNvSpPr/>
          <p:nvPr/>
        </p:nvSpPr>
        <p:spPr>
          <a:xfrm>
            <a:off x="56848" y="59147"/>
            <a:ext cx="137160" cy="137160"/>
          </a:xfrm>
          <a:prstGeom prst="ellipse">
            <a:avLst/>
          </a:prstGeom>
          <a:solidFill>
            <a:srgbClr val="FF8AD8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"/>
          <p:cNvSpPr/>
          <p:nvPr/>
        </p:nvSpPr>
        <p:spPr>
          <a:xfrm>
            <a:off x="338866" y="68291"/>
            <a:ext cx="137160" cy="137160"/>
          </a:xfrm>
          <a:prstGeom prst="ellipse">
            <a:avLst/>
          </a:prstGeom>
          <a:solidFill>
            <a:srgbClr val="D883FF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"/>
          <p:cNvSpPr/>
          <p:nvPr/>
        </p:nvSpPr>
        <p:spPr>
          <a:xfrm>
            <a:off x="617708" y="68291"/>
            <a:ext cx="137160" cy="137160"/>
          </a:xfrm>
          <a:prstGeom prst="ellipse">
            <a:avLst/>
          </a:prstGeom>
          <a:solidFill>
            <a:srgbClr val="76D6FF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"/>
          <p:cNvSpPr/>
          <p:nvPr/>
        </p:nvSpPr>
        <p:spPr>
          <a:xfrm>
            <a:off x="896552" y="68291"/>
            <a:ext cx="137160" cy="137160"/>
          </a:xfrm>
          <a:prstGeom prst="ellipse">
            <a:avLst/>
          </a:prstGeom>
          <a:solidFill>
            <a:srgbClr val="73FB79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"/>
          <p:cNvSpPr/>
          <p:nvPr/>
        </p:nvSpPr>
        <p:spPr>
          <a:xfrm>
            <a:off x="1175394" y="68291"/>
            <a:ext cx="137160" cy="137160"/>
          </a:xfrm>
          <a:prstGeom prst="ellipse">
            <a:avLst/>
          </a:prstGeom>
          <a:solidFill>
            <a:srgbClr val="FFD579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"/>
          <p:cNvSpPr/>
          <p:nvPr/>
        </p:nvSpPr>
        <p:spPr>
          <a:xfrm>
            <a:off x="1454238" y="68291"/>
            <a:ext cx="137160" cy="137160"/>
          </a:xfrm>
          <a:prstGeom prst="ellipse">
            <a:avLst/>
          </a:prstGeom>
          <a:solidFill>
            <a:srgbClr val="FF93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"/>
          <p:cNvSpPr/>
          <p:nvPr/>
        </p:nvSpPr>
        <p:spPr>
          <a:xfrm>
            <a:off x="1733081" y="68291"/>
            <a:ext cx="137160" cy="137160"/>
          </a:xfrm>
          <a:prstGeom prst="ellipse">
            <a:avLst/>
          </a:prstGeom>
          <a:solidFill>
            <a:srgbClr val="FF2F9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"/>
          <p:cNvSpPr/>
          <p:nvPr/>
        </p:nvSpPr>
        <p:spPr>
          <a:xfrm>
            <a:off x="2015099" y="68291"/>
            <a:ext cx="137160" cy="137160"/>
          </a:xfrm>
          <a:prstGeom prst="ellipse">
            <a:avLst/>
          </a:prstGeom>
          <a:solidFill>
            <a:srgbClr val="FF8AD8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"/>
          <p:cNvSpPr/>
          <p:nvPr/>
        </p:nvSpPr>
        <p:spPr>
          <a:xfrm>
            <a:off x="2292916" y="68291"/>
            <a:ext cx="137160" cy="137160"/>
          </a:xfrm>
          <a:prstGeom prst="ellipse">
            <a:avLst/>
          </a:prstGeom>
          <a:solidFill>
            <a:srgbClr val="D883FF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"/>
          <p:cNvSpPr/>
          <p:nvPr/>
        </p:nvSpPr>
        <p:spPr>
          <a:xfrm>
            <a:off x="2570735" y="68291"/>
            <a:ext cx="137160" cy="137160"/>
          </a:xfrm>
          <a:prstGeom prst="ellipse">
            <a:avLst/>
          </a:prstGeom>
          <a:solidFill>
            <a:srgbClr val="76D6FF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"/>
          <p:cNvSpPr/>
          <p:nvPr/>
        </p:nvSpPr>
        <p:spPr>
          <a:xfrm>
            <a:off x="2851627" y="68291"/>
            <a:ext cx="137160" cy="137160"/>
          </a:xfrm>
          <a:prstGeom prst="ellipse">
            <a:avLst/>
          </a:prstGeom>
          <a:solidFill>
            <a:srgbClr val="73FB79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"/>
          <p:cNvSpPr/>
          <p:nvPr/>
        </p:nvSpPr>
        <p:spPr>
          <a:xfrm>
            <a:off x="3132521" y="68291"/>
            <a:ext cx="137160" cy="137160"/>
          </a:xfrm>
          <a:prstGeom prst="ellipse">
            <a:avLst/>
          </a:prstGeom>
          <a:solidFill>
            <a:srgbClr val="FFD579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"/>
          <p:cNvSpPr/>
          <p:nvPr/>
        </p:nvSpPr>
        <p:spPr>
          <a:xfrm>
            <a:off x="3413414" y="68291"/>
            <a:ext cx="137160" cy="137160"/>
          </a:xfrm>
          <a:prstGeom prst="ellipse">
            <a:avLst/>
          </a:prstGeom>
          <a:solidFill>
            <a:srgbClr val="FF93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"/>
          <p:cNvSpPr/>
          <p:nvPr/>
        </p:nvSpPr>
        <p:spPr>
          <a:xfrm>
            <a:off x="3694306" y="68291"/>
            <a:ext cx="137160" cy="137160"/>
          </a:xfrm>
          <a:prstGeom prst="ellipse">
            <a:avLst/>
          </a:prstGeom>
          <a:solidFill>
            <a:srgbClr val="FF2F9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"/>
          <p:cNvSpPr/>
          <p:nvPr/>
        </p:nvSpPr>
        <p:spPr>
          <a:xfrm>
            <a:off x="3975200" y="68291"/>
            <a:ext cx="137160" cy="137160"/>
          </a:xfrm>
          <a:prstGeom prst="ellipse">
            <a:avLst/>
          </a:prstGeom>
          <a:solidFill>
            <a:srgbClr val="FF8AD8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1"/>
          <p:cNvSpPr/>
          <p:nvPr/>
        </p:nvSpPr>
        <p:spPr>
          <a:xfrm>
            <a:off x="4252917" y="68291"/>
            <a:ext cx="137160" cy="137160"/>
          </a:xfrm>
          <a:prstGeom prst="ellipse">
            <a:avLst/>
          </a:prstGeom>
          <a:solidFill>
            <a:srgbClr val="D883FF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1"/>
          <p:cNvSpPr/>
          <p:nvPr/>
        </p:nvSpPr>
        <p:spPr>
          <a:xfrm>
            <a:off x="4512710" y="9864590"/>
            <a:ext cx="137160" cy="137160"/>
          </a:xfrm>
          <a:prstGeom prst="ellipse">
            <a:avLst/>
          </a:prstGeom>
          <a:solidFill>
            <a:srgbClr val="76D6FF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1"/>
          <p:cNvSpPr/>
          <p:nvPr/>
        </p:nvSpPr>
        <p:spPr>
          <a:xfrm>
            <a:off x="39185" y="9864590"/>
            <a:ext cx="137160" cy="137160"/>
          </a:xfrm>
          <a:prstGeom prst="ellipse">
            <a:avLst/>
          </a:prstGeom>
          <a:solidFill>
            <a:srgbClr val="FF8AD8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"/>
          <p:cNvSpPr/>
          <p:nvPr/>
        </p:nvSpPr>
        <p:spPr>
          <a:xfrm>
            <a:off x="321203" y="9864590"/>
            <a:ext cx="137160" cy="137160"/>
          </a:xfrm>
          <a:prstGeom prst="ellipse">
            <a:avLst/>
          </a:prstGeom>
          <a:solidFill>
            <a:srgbClr val="D883FF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"/>
          <p:cNvSpPr/>
          <p:nvPr/>
        </p:nvSpPr>
        <p:spPr>
          <a:xfrm>
            <a:off x="600046" y="9864590"/>
            <a:ext cx="137160" cy="137160"/>
          </a:xfrm>
          <a:prstGeom prst="ellipse">
            <a:avLst/>
          </a:prstGeom>
          <a:solidFill>
            <a:srgbClr val="76D6FF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1"/>
          <p:cNvSpPr/>
          <p:nvPr/>
        </p:nvSpPr>
        <p:spPr>
          <a:xfrm>
            <a:off x="878888" y="9864590"/>
            <a:ext cx="137160" cy="137160"/>
          </a:xfrm>
          <a:prstGeom prst="ellipse">
            <a:avLst/>
          </a:prstGeom>
          <a:solidFill>
            <a:srgbClr val="73FB79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1"/>
          <p:cNvSpPr/>
          <p:nvPr/>
        </p:nvSpPr>
        <p:spPr>
          <a:xfrm>
            <a:off x="1157732" y="9864590"/>
            <a:ext cx="137160" cy="137160"/>
          </a:xfrm>
          <a:prstGeom prst="ellipse">
            <a:avLst/>
          </a:prstGeom>
          <a:solidFill>
            <a:srgbClr val="FFD579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1"/>
          <p:cNvSpPr/>
          <p:nvPr/>
        </p:nvSpPr>
        <p:spPr>
          <a:xfrm>
            <a:off x="1436574" y="9864590"/>
            <a:ext cx="137160" cy="137160"/>
          </a:xfrm>
          <a:prstGeom prst="ellipse">
            <a:avLst/>
          </a:prstGeom>
          <a:solidFill>
            <a:srgbClr val="FF93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1"/>
          <p:cNvSpPr/>
          <p:nvPr/>
        </p:nvSpPr>
        <p:spPr>
          <a:xfrm>
            <a:off x="1715418" y="9864590"/>
            <a:ext cx="137160" cy="137160"/>
          </a:xfrm>
          <a:prstGeom prst="ellipse">
            <a:avLst/>
          </a:prstGeom>
          <a:solidFill>
            <a:srgbClr val="FF2F9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1"/>
          <p:cNvSpPr/>
          <p:nvPr/>
        </p:nvSpPr>
        <p:spPr>
          <a:xfrm>
            <a:off x="1997436" y="9864590"/>
            <a:ext cx="137160" cy="137160"/>
          </a:xfrm>
          <a:prstGeom prst="ellipse">
            <a:avLst/>
          </a:prstGeom>
          <a:solidFill>
            <a:srgbClr val="FF8AD8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1"/>
          <p:cNvSpPr/>
          <p:nvPr/>
        </p:nvSpPr>
        <p:spPr>
          <a:xfrm>
            <a:off x="2275253" y="9864590"/>
            <a:ext cx="137160" cy="137160"/>
          </a:xfrm>
          <a:prstGeom prst="ellipse">
            <a:avLst/>
          </a:prstGeom>
          <a:solidFill>
            <a:srgbClr val="D883FF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1"/>
          <p:cNvSpPr/>
          <p:nvPr/>
        </p:nvSpPr>
        <p:spPr>
          <a:xfrm>
            <a:off x="2553072" y="9864590"/>
            <a:ext cx="137160" cy="137160"/>
          </a:xfrm>
          <a:prstGeom prst="ellipse">
            <a:avLst/>
          </a:prstGeom>
          <a:solidFill>
            <a:srgbClr val="76D6FF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1"/>
          <p:cNvSpPr/>
          <p:nvPr/>
        </p:nvSpPr>
        <p:spPr>
          <a:xfrm>
            <a:off x="2833965" y="9864590"/>
            <a:ext cx="137160" cy="137160"/>
          </a:xfrm>
          <a:prstGeom prst="ellipse">
            <a:avLst/>
          </a:prstGeom>
          <a:solidFill>
            <a:srgbClr val="73FB79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"/>
          <p:cNvSpPr/>
          <p:nvPr/>
        </p:nvSpPr>
        <p:spPr>
          <a:xfrm>
            <a:off x="3114857" y="9864590"/>
            <a:ext cx="137160" cy="137160"/>
          </a:xfrm>
          <a:prstGeom prst="ellipse">
            <a:avLst/>
          </a:prstGeom>
          <a:solidFill>
            <a:srgbClr val="FFD579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"/>
          <p:cNvSpPr/>
          <p:nvPr/>
        </p:nvSpPr>
        <p:spPr>
          <a:xfrm>
            <a:off x="3395751" y="9864590"/>
            <a:ext cx="137160" cy="137160"/>
          </a:xfrm>
          <a:prstGeom prst="ellipse">
            <a:avLst/>
          </a:prstGeom>
          <a:solidFill>
            <a:srgbClr val="FF93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"/>
          <p:cNvSpPr/>
          <p:nvPr/>
        </p:nvSpPr>
        <p:spPr>
          <a:xfrm>
            <a:off x="3676644" y="9864590"/>
            <a:ext cx="137160" cy="137160"/>
          </a:xfrm>
          <a:prstGeom prst="ellipse">
            <a:avLst/>
          </a:prstGeom>
          <a:solidFill>
            <a:srgbClr val="FF2F9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"/>
          <p:cNvSpPr/>
          <p:nvPr/>
        </p:nvSpPr>
        <p:spPr>
          <a:xfrm>
            <a:off x="3957536" y="9864590"/>
            <a:ext cx="137160" cy="137160"/>
          </a:xfrm>
          <a:prstGeom prst="ellipse">
            <a:avLst/>
          </a:prstGeom>
          <a:solidFill>
            <a:srgbClr val="FF8AD8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1"/>
          <p:cNvSpPr/>
          <p:nvPr/>
        </p:nvSpPr>
        <p:spPr>
          <a:xfrm>
            <a:off x="4235255" y="9864590"/>
            <a:ext cx="137160" cy="137160"/>
          </a:xfrm>
          <a:prstGeom prst="ellipse">
            <a:avLst/>
          </a:prstGeom>
          <a:solidFill>
            <a:srgbClr val="D883FF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1"/>
          <p:cNvSpPr txBox="1"/>
          <p:nvPr/>
        </p:nvSpPr>
        <p:spPr>
          <a:xfrm>
            <a:off x="560360" y="8701410"/>
            <a:ext cx="160914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714-480-41</a:t>
            </a:r>
            <a:r>
              <a:rPr lang="en-US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32</a:t>
            </a:r>
            <a:endParaRPr/>
          </a:p>
        </p:txBody>
      </p:sp>
      <p:sp>
        <p:nvSpPr>
          <p:cNvPr id="142" name="Google Shape;142;p1"/>
          <p:cNvSpPr txBox="1"/>
          <p:nvPr/>
        </p:nvSpPr>
        <p:spPr>
          <a:xfrm>
            <a:off x="961185" y="7770581"/>
            <a:ext cx="2823373" cy="4615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99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Contact Me</a:t>
            </a:r>
            <a:endParaRPr/>
          </a:p>
        </p:txBody>
      </p:sp>
      <p:sp>
        <p:nvSpPr>
          <p:cNvPr id="143" name="Google Shape;143;p1"/>
          <p:cNvSpPr txBox="1"/>
          <p:nvPr/>
        </p:nvSpPr>
        <p:spPr>
          <a:xfrm>
            <a:off x="305518" y="8112711"/>
            <a:ext cx="4387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I’m a strong advocate for students and their families. I encourage you to reach out and get the support you may need: </a:t>
            </a:r>
            <a:endParaRPr/>
          </a:p>
        </p:txBody>
      </p:sp>
      <p:sp>
        <p:nvSpPr>
          <p:cNvPr id="144" name="Google Shape;144;p1"/>
          <p:cNvSpPr txBox="1"/>
          <p:nvPr/>
        </p:nvSpPr>
        <p:spPr>
          <a:xfrm>
            <a:off x="2296050" y="3756450"/>
            <a:ext cx="2747100" cy="31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Century Gothic"/>
                <a:ea typeface="Century Gothic"/>
                <a:cs typeface="Century Gothic"/>
                <a:sym typeface="Century Gothic"/>
              </a:rPr>
              <a:t>I graduated from Cal State University, Long Beach with a Masters of Science in Counseling, School Counseling PPS Credential. While I attended school full-time, worked part-time, interned full-time and commuted regularly. Feel free to ask me about CSULB, time-management skills, and/or my experience.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Century Gothic"/>
                <a:ea typeface="Century Gothic"/>
                <a:cs typeface="Century Gothic"/>
                <a:sym typeface="Century Gothic"/>
              </a:rPr>
              <a:t>I graduated from University of California, Los Angeles (UCLA) with a Bachelor’s of Arts in International Development Studies and Education Studies minor. While I attended school I got involved in clubs and organizations related to my Latino culture and my personal interests in strengthening college readiness, mentorship, community service and leadership.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5" name="Google Shape;145;p1"/>
          <p:cNvSpPr txBox="1"/>
          <p:nvPr/>
        </p:nvSpPr>
        <p:spPr>
          <a:xfrm>
            <a:off x="2153862" y="3392166"/>
            <a:ext cx="3057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ookie"/>
                <a:ea typeface="Cookie"/>
                <a:cs typeface="Cookie"/>
                <a:sym typeface="Cookie"/>
              </a:rPr>
              <a:t>My Education</a:t>
            </a:r>
            <a:endParaRPr/>
          </a:p>
        </p:txBody>
      </p:sp>
      <p:sp>
        <p:nvSpPr>
          <p:cNvPr id="146" name="Google Shape;146;p1"/>
          <p:cNvSpPr txBox="1"/>
          <p:nvPr/>
        </p:nvSpPr>
        <p:spPr>
          <a:xfrm>
            <a:off x="5150328" y="7710783"/>
            <a:ext cx="24360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ookie"/>
                <a:ea typeface="Cookie"/>
                <a:cs typeface="Cookie"/>
                <a:sym typeface="Cookie"/>
              </a:rPr>
              <a:t>My Favorites</a:t>
            </a:r>
            <a:endParaRPr/>
          </a:p>
        </p:txBody>
      </p:sp>
      <p:pic>
        <p:nvPicPr>
          <p:cNvPr descr="OpenEnvelope" id="147" name="Google Shape;147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5124" y="9090805"/>
            <a:ext cx="349381" cy="349381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1"/>
          <p:cNvSpPr txBox="1"/>
          <p:nvPr/>
        </p:nvSpPr>
        <p:spPr>
          <a:xfrm>
            <a:off x="630024" y="9167950"/>
            <a:ext cx="23112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elena.fuentes@sausd.us</a:t>
            </a:r>
            <a:endParaRPr/>
          </a:p>
        </p:txBody>
      </p:sp>
      <p:pic>
        <p:nvPicPr>
          <p:cNvPr descr="Computer" id="149" name="Google Shape;149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498487" y="8665803"/>
            <a:ext cx="513052" cy="513052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"/>
          <p:cNvSpPr txBox="1"/>
          <p:nvPr/>
        </p:nvSpPr>
        <p:spPr>
          <a:xfrm>
            <a:off x="3028629" y="8754544"/>
            <a:ext cx="1481622" cy="369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99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https://www.sausd.us/domain/222</a:t>
            </a:r>
            <a:endParaRPr/>
          </a:p>
        </p:txBody>
      </p:sp>
      <p:pic>
        <p:nvPicPr>
          <p:cNvPr descr="Receiver" id="151" name="Google Shape;151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89781" y="8673135"/>
            <a:ext cx="365086" cy="365086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"/>
          <p:cNvSpPr txBox="1"/>
          <p:nvPr/>
        </p:nvSpPr>
        <p:spPr>
          <a:xfrm>
            <a:off x="5922553" y="3384553"/>
            <a:ext cx="128444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ookie"/>
                <a:ea typeface="Cookie"/>
                <a:cs typeface="Cookie"/>
                <a:sym typeface="Cookie"/>
              </a:rPr>
              <a:t>About Me</a:t>
            </a:r>
            <a:endParaRPr>
              <a:latin typeface="Cookie"/>
              <a:ea typeface="Cookie"/>
              <a:cs typeface="Cookie"/>
              <a:sym typeface="Cookie"/>
            </a:endParaRPr>
          </a:p>
        </p:txBody>
      </p:sp>
      <p:sp>
        <p:nvSpPr>
          <p:cNvPr id="153" name="Google Shape;153;p1"/>
          <p:cNvSpPr txBox="1"/>
          <p:nvPr/>
        </p:nvSpPr>
        <p:spPr>
          <a:xfrm>
            <a:off x="5350074" y="3756455"/>
            <a:ext cx="2311200" cy="15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Hi! I’m Elena Fuentes. This is my 7th year as a school counselor. I have grown up in Santa Ana all my life. I attended Edison Elementary, Lathrop Intermediate, and Saddleback High School. I am a proud mom, wife, daughter and oldest sister.</a:t>
            </a:r>
            <a:endParaRPr sz="105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05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4" name="Google Shape;154;p1"/>
          <p:cNvSpPr/>
          <p:nvPr/>
        </p:nvSpPr>
        <p:spPr>
          <a:xfrm>
            <a:off x="5784194" y="5436429"/>
            <a:ext cx="109728" cy="109728"/>
          </a:xfrm>
          <a:prstGeom prst="ellipse">
            <a:avLst/>
          </a:prstGeom>
          <a:solidFill>
            <a:srgbClr val="FF8AD8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1"/>
          <p:cNvSpPr/>
          <p:nvPr/>
        </p:nvSpPr>
        <p:spPr>
          <a:xfrm>
            <a:off x="6009328" y="5436429"/>
            <a:ext cx="109728" cy="109728"/>
          </a:xfrm>
          <a:prstGeom prst="ellipse">
            <a:avLst/>
          </a:prstGeom>
          <a:solidFill>
            <a:srgbClr val="D883FF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1"/>
          <p:cNvSpPr/>
          <p:nvPr/>
        </p:nvSpPr>
        <p:spPr>
          <a:xfrm>
            <a:off x="6281864" y="5433312"/>
            <a:ext cx="109728" cy="109728"/>
          </a:xfrm>
          <a:prstGeom prst="ellipse">
            <a:avLst/>
          </a:prstGeom>
          <a:solidFill>
            <a:srgbClr val="76D6FF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"/>
          <p:cNvSpPr/>
          <p:nvPr/>
        </p:nvSpPr>
        <p:spPr>
          <a:xfrm>
            <a:off x="6564775" y="5433312"/>
            <a:ext cx="109728" cy="109728"/>
          </a:xfrm>
          <a:prstGeom prst="ellipse">
            <a:avLst/>
          </a:prstGeom>
          <a:solidFill>
            <a:srgbClr val="73FB79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1"/>
          <p:cNvSpPr/>
          <p:nvPr/>
        </p:nvSpPr>
        <p:spPr>
          <a:xfrm>
            <a:off x="6852903" y="5433312"/>
            <a:ext cx="109728" cy="109728"/>
          </a:xfrm>
          <a:prstGeom prst="ellipse">
            <a:avLst/>
          </a:prstGeom>
          <a:solidFill>
            <a:srgbClr val="FFD579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1"/>
          <p:cNvSpPr/>
          <p:nvPr/>
        </p:nvSpPr>
        <p:spPr>
          <a:xfrm>
            <a:off x="7141032" y="5433312"/>
            <a:ext cx="109728" cy="109728"/>
          </a:xfrm>
          <a:prstGeom prst="ellipse">
            <a:avLst/>
          </a:prstGeom>
          <a:solidFill>
            <a:srgbClr val="FF93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1"/>
          <p:cNvSpPr txBox="1"/>
          <p:nvPr/>
        </p:nvSpPr>
        <p:spPr>
          <a:xfrm>
            <a:off x="5052723" y="7989173"/>
            <a:ext cx="98442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Food:</a:t>
            </a:r>
            <a:endParaRPr/>
          </a:p>
        </p:txBody>
      </p:sp>
      <p:sp>
        <p:nvSpPr>
          <p:cNvPr id="161" name="Google Shape;161;p1"/>
          <p:cNvSpPr txBox="1"/>
          <p:nvPr/>
        </p:nvSpPr>
        <p:spPr>
          <a:xfrm>
            <a:off x="5038725" y="8278350"/>
            <a:ext cx="98442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Drink:</a:t>
            </a:r>
            <a:endParaRPr/>
          </a:p>
        </p:txBody>
      </p:sp>
      <p:sp>
        <p:nvSpPr>
          <p:cNvPr id="162" name="Google Shape;162;p1"/>
          <p:cNvSpPr txBox="1"/>
          <p:nvPr/>
        </p:nvSpPr>
        <p:spPr>
          <a:xfrm>
            <a:off x="5055814" y="8578555"/>
            <a:ext cx="108533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Snack:</a:t>
            </a:r>
            <a:endParaRPr/>
          </a:p>
        </p:txBody>
      </p:sp>
      <p:sp>
        <p:nvSpPr>
          <p:cNvPr id="163" name="Google Shape;163;p1"/>
          <p:cNvSpPr txBox="1"/>
          <p:nvPr/>
        </p:nvSpPr>
        <p:spPr>
          <a:xfrm>
            <a:off x="5068221" y="8882331"/>
            <a:ext cx="107987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Hobby:</a:t>
            </a:r>
            <a:endParaRPr/>
          </a:p>
        </p:txBody>
      </p:sp>
      <p:sp>
        <p:nvSpPr>
          <p:cNvPr id="164" name="Google Shape;164;p1"/>
          <p:cNvSpPr txBox="1"/>
          <p:nvPr/>
        </p:nvSpPr>
        <p:spPr>
          <a:xfrm>
            <a:off x="5078392" y="9245241"/>
            <a:ext cx="105758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Quote:</a:t>
            </a:r>
            <a:endParaRPr/>
          </a:p>
        </p:txBody>
      </p:sp>
      <p:sp>
        <p:nvSpPr>
          <p:cNvPr id="165" name="Google Shape;165;p1"/>
          <p:cNvSpPr txBox="1"/>
          <p:nvPr/>
        </p:nvSpPr>
        <p:spPr>
          <a:xfrm>
            <a:off x="5813326" y="8026103"/>
            <a:ext cx="18036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Red chicken enchiladas</a:t>
            </a:r>
            <a:endParaRPr/>
          </a:p>
        </p:txBody>
      </p:sp>
      <p:sp>
        <p:nvSpPr>
          <p:cNvPr id="166" name="Google Shape;166;p1"/>
          <p:cNvSpPr txBox="1"/>
          <p:nvPr/>
        </p:nvSpPr>
        <p:spPr>
          <a:xfrm>
            <a:off x="5808055" y="8272648"/>
            <a:ext cx="2037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Teas-  Chamomile,  Matcha, Chai (w/ coconut milk)</a:t>
            </a:r>
            <a:endParaRPr sz="1300"/>
          </a:p>
        </p:txBody>
      </p:sp>
      <p:sp>
        <p:nvSpPr>
          <p:cNvPr id="167" name="Google Shape;167;p1"/>
          <p:cNvSpPr txBox="1"/>
          <p:nvPr/>
        </p:nvSpPr>
        <p:spPr>
          <a:xfrm>
            <a:off x="5882873" y="8656050"/>
            <a:ext cx="17853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Salt &amp; Vinegar Lays/Chips</a:t>
            </a:r>
            <a:endParaRPr/>
          </a:p>
        </p:txBody>
      </p:sp>
      <p:sp>
        <p:nvSpPr>
          <p:cNvPr id="168" name="Google Shape;168;p1"/>
          <p:cNvSpPr txBox="1"/>
          <p:nvPr/>
        </p:nvSpPr>
        <p:spPr>
          <a:xfrm>
            <a:off x="5920537" y="8876294"/>
            <a:ext cx="1785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Walking, drawing, solving puzzles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9" name="Google Shape;169;p1"/>
          <p:cNvSpPr txBox="1"/>
          <p:nvPr/>
        </p:nvSpPr>
        <p:spPr>
          <a:xfrm>
            <a:off x="5525729" y="5639019"/>
            <a:ext cx="1946700" cy="12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0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During my free time I enjoy spending time with my family, having random adventures, and going out to eat. I love all things orange, rainbows, Minions and STAR WARS :)</a:t>
            </a:r>
            <a:endParaRPr sz="105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0" name="Google Shape;170;p1"/>
          <p:cNvSpPr txBox="1"/>
          <p:nvPr/>
        </p:nvSpPr>
        <p:spPr>
          <a:xfrm>
            <a:off x="5839058" y="9236608"/>
            <a:ext cx="1846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am a strong diligent mujer who strives to do her best each and every day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1" name="Google Shape;171;p1"/>
          <p:cNvSpPr txBox="1"/>
          <p:nvPr/>
        </p:nvSpPr>
        <p:spPr>
          <a:xfrm>
            <a:off x="378919" y="5248646"/>
            <a:ext cx="1709581" cy="221599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1"/>
          <p:cNvSpPr txBox="1"/>
          <p:nvPr/>
        </p:nvSpPr>
        <p:spPr>
          <a:xfrm>
            <a:off x="94569" y="255157"/>
            <a:ext cx="7467158" cy="230832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1"/>
          <p:cNvSpPr txBox="1"/>
          <p:nvPr/>
        </p:nvSpPr>
        <p:spPr>
          <a:xfrm>
            <a:off x="5450705" y="100592"/>
            <a:ext cx="943698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4" name="Google Shape;174;p1"/>
          <p:cNvPicPr preferRelativeResize="0"/>
          <p:nvPr/>
        </p:nvPicPr>
        <p:blipFill rotWithShape="1">
          <a:blip r:embed="rId7">
            <a:alphaModFix/>
          </a:blip>
          <a:srcRect b="27325" l="0" r="0" t="0"/>
          <a:stretch/>
        </p:blipFill>
        <p:spPr>
          <a:xfrm>
            <a:off x="-252075" y="-34050"/>
            <a:ext cx="8272126" cy="2597525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1"/>
          <p:cNvSpPr txBox="1"/>
          <p:nvPr/>
        </p:nvSpPr>
        <p:spPr>
          <a:xfrm>
            <a:off x="1052553" y="5257479"/>
            <a:ext cx="105850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ookie"/>
                <a:ea typeface="Cookie"/>
                <a:cs typeface="Cookie"/>
                <a:sym typeface="Cookie"/>
              </a:rPr>
              <a:t>Welcome Astros</a:t>
            </a:r>
            <a:endParaRPr/>
          </a:p>
        </p:txBody>
      </p:sp>
      <p:sp>
        <p:nvSpPr>
          <p:cNvPr id="176" name="Google Shape;176;p1"/>
          <p:cNvSpPr/>
          <p:nvPr/>
        </p:nvSpPr>
        <p:spPr>
          <a:xfrm>
            <a:off x="938590" y="5096517"/>
            <a:ext cx="1323093" cy="754912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lip Art Star Clipart Best PNG Transparent Background, Free Download #616 -  FreeIconsPNG" id="177" name="Google Shape;177;p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flipH="1">
            <a:off x="2048645" y="6048524"/>
            <a:ext cx="381431" cy="3814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lip Art Star Clipart Best PNG Transparent Background, Free Download #616 -  FreeIconsPNG" id="178" name="Google Shape;178;p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flipH="1">
            <a:off x="19716" y="5435820"/>
            <a:ext cx="381431" cy="3814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lip Art Star Clipart Best PNG Transparent Background, Free Download #616 -  FreeIconsPNG" id="179" name="Google Shape;179;p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flipH="1">
            <a:off x="1839576" y="4949720"/>
            <a:ext cx="381431" cy="3814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r Intermediate School / Overview" id="180" name="Google Shape;180;p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527081" y="6854148"/>
            <a:ext cx="505308" cy="5053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pace suit gesture" id="181" name="Google Shape;181;p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-341675" y="5338225"/>
            <a:ext cx="2215975" cy="2215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62675" y="3300876"/>
            <a:ext cx="1709700" cy="17097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83" name="Google Shape;183;p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391750" y="6836849"/>
            <a:ext cx="650533" cy="38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4482121" y="6760275"/>
            <a:ext cx="442100" cy="494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812246" y="-686001"/>
            <a:ext cx="9479664" cy="10788518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"/>
          <p:cNvSpPr/>
          <p:nvPr/>
        </p:nvSpPr>
        <p:spPr>
          <a:xfrm>
            <a:off x="7449225" y="2863409"/>
            <a:ext cx="137160" cy="137160"/>
          </a:xfrm>
          <a:prstGeom prst="ellipse">
            <a:avLst/>
          </a:prstGeom>
          <a:solidFill>
            <a:srgbClr val="76D6FF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2"/>
          <p:cNvSpPr txBox="1"/>
          <p:nvPr/>
        </p:nvSpPr>
        <p:spPr>
          <a:xfrm>
            <a:off x="25005" y="2668535"/>
            <a:ext cx="3546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99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Sra</a:t>
            </a:r>
            <a:r>
              <a:rPr lang="en-US" sz="2399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Fuentes</a:t>
            </a:r>
            <a:endParaRPr/>
          </a:p>
        </p:txBody>
      </p:sp>
      <p:sp>
        <p:nvSpPr>
          <p:cNvPr id="192" name="Google Shape;192;p2"/>
          <p:cNvSpPr/>
          <p:nvPr/>
        </p:nvSpPr>
        <p:spPr>
          <a:xfrm>
            <a:off x="2975699" y="2863409"/>
            <a:ext cx="137160" cy="137160"/>
          </a:xfrm>
          <a:prstGeom prst="ellipse">
            <a:avLst/>
          </a:prstGeom>
          <a:solidFill>
            <a:srgbClr val="FF8AD8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2"/>
          <p:cNvSpPr/>
          <p:nvPr/>
        </p:nvSpPr>
        <p:spPr>
          <a:xfrm>
            <a:off x="3257717" y="2863409"/>
            <a:ext cx="137160" cy="137160"/>
          </a:xfrm>
          <a:prstGeom prst="ellipse">
            <a:avLst/>
          </a:prstGeom>
          <a:solidFill>
            <a:srgbClr val="D883FF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2"/>
          <p:cNvSpPr/>
          <p:nvPr/>
        </p:nvSpPr>
        <p:spPr>
          <a:xfrm>
            <a:off x="3536561" y="2863409"/>
            <a:ext cx="137160" cy="137160"/>
          </a:xfrm>
          <a:prstGeom prst="ellipse">
            <a:avLst/>
          </a:prstGeom>
          <a:solidFill>
            <a:srgbClr val="76D6FF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2"/>
          <p:cNvSpPr/>
          <p:nvPr/>
        </p:nvSpPr>
        <p:spPr>
          <a:xfrm>
            <a:off x="3815403" y="2863409"/>
            <a:ext cx="137160" cy="137160"/>
          </a:xfrm>
          <a:prstGeom prst="ellipse">
            <a:avLst/>
          </a:prstGeom>
          <a:solidFill>
            <a:srgbClr val="73FB79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2"/>
          <p:cNvSpPr/>
          <p:nvPr/>
        </p:nvSpPr>
        <p:spPr>
          <a:xfrm>
            <a:off x="4094247" y="2863409"/>
            <a:ext cx="137160" cy="137160"/>
          </a:xfrm>
          <a:prstGeom prst="ellipse">
            <a:avLst/>
          </a:prstGeom>
          <a:solidFill>
            <a:srgbClr val="FFD579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2"/>
          <p:cNvSpPr/>
          <p:nvPr/>
        </p:nvSpPr>
        <p:spPr>
          <a:xfrm>
            <a:off x="4373090" y="2863409"/>
            <a:ext cx="137160" cy="137160"/>
          </a:xfrm>
          <a:prstGeom prst="ellipse">
            <a:avLst/>
          </a:prstGeom>
          <a:solidFill>
            <a:srgbClr val="FF93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2"/>
          <p:cNvSpPr/>
          <p:nvPr/>
        </p:nvSpPr>
        <p:spPr>
          <a:xfrm>
            <a:off x="4651932" y="2863409"/>
            <a:ext cx="137160" cy="137160"/>
          </a:xfrm>
          <a:prstGeom prst="ellipse">
            <a:avLst/>
          </a:prstGeom>
          <a:solidFill>
            <a:srgbClr val="FF2F9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2"/>
          <p:cNvSpPr/>
          <p:nvPr/>
        </p:nvSpPr>
        <p:spPr>
          <a:xfrm>
            <a:off x="4933950" y="2863409"/>
            <a:ext cx="137160" cy="137160"/>
          </a:xfrm>
          <a:prstGeom prst="ellipse">
            <a:avLst/>
          </a:prstGeom>
          <a:solidFill>
            <a:srgbClr val="FF8AD8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2"/>
          <p:cNvSpPr/>
          <p:nvPr/>
        </p:nvSpPr>
        <p:spPr>
          <a:xfrm>
            <a:off x="5211769" y="2863409"/>
            <a:ext cx="137160" cy="137160"/>
          </a:xfrm>
          <a:prstGeom prst="ellipse">
            <a:avLst/>
          </a:prstGeom>
          <a:solidFill>
            <a:srgbClr val="D883FF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2"/>
          <p:cNvSpPr/>
          <p:nvPr/>
        </p:nvSpPr>
        <p:spPr>
          <a:xfrm>
            <a:off x="5489586" y="2863409"/>
            <a:ext cx="137160" cy="137160"/>
          </a:xfrm>
          <a:prstGeom prst="ellipse">
            <a:avLst/>
          </a:prstGeom>
          <a:solidFill>
            <a:srgbClr val="76D6FF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2"/>
          <p:cNvSpPr/>
          <p:nvPr/>
        </p:nvSpPr>
        <p:spPr>
          <a:xfrm>
            <a:off x="5770480" y="2863409"/>
            <a:ext cx="137160" cy="137160"/>
          </a:xfrm>
          <a:prstGeom prst="ellipse">
            <a:avLst/>
          </a:prstGeom>
          <a:solidFill>
            <a:srgbClr val="73FB79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2"/>
          <p:cNvSpPr/>
          <p:nvPr/>
        </p:nvSpPr>
        <p:spPr>
          <a:xfrm>
            <a:off x="6051373" y="2863409"/>
            <a:ext cx="137160" cy="137160"/>
          </a:xfrm>
          <a:prstGeom prst="ellipse">
            <a:avLst/>
          </a:prstGeom>
          <a:solidFill>
            <a:srgbClr val="FFD579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2"/>
          <p:cNvSpPr/>
          <p:nvPr/>
        </p:nvSpPr>
        <p:spPr>
          <a:xfrm>
            <a:off x="6332265" y="2863409"/>
            <a:ext cx="137160" cy="137160"/>
          </a:xfrm>
          <a:prstGeom prst="ellipse">
            <a:avLst/>
          </a:prstGeom>
          <a:solidFill>
            <a:srgbClr val="FF93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2"/>
          <p:cNvSpPr/>
          <p:nvPr/>
        </p:nvSpPr>
        <p:spPr>
          <a:xfrm>
            <a:off x="6613159" y="2863409"/>
            <a:ext cx="137160" cy="137160"/>
          </a:xfrm>
          <a:prstGeom prst="ellipse">
            <a:avLst/>
          </a:prstGeom>
          <a:solidFill>
            <a:srgbClr val="FF2F9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2"/>
          <p:cNvSpPr/>
          <p:nvPr/>
        </p:nvSpPr>
        <p:spPr>
          <a:xfrm>
            <a:off x="6894052" y="2863409"/>
            <a:ext cx="137160" cy="137160"/>
          </a:xfrm>
          <a:prstGeom prst="ellipse">
            <a:avLst/>
          </a:prstGeom>
          <a:solidFill>
            <a:srgbClr val="FF8AD8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2"/>
          <p:cNvSpPr/>
          <p:nvPr/>
        </p:nvSpPr>
        <p:spPr>
          <a:xfrm>
            <a:off x="7171770" y="2863409"/>
            <a:ext cx="137160" cy="137160"/>
          </a:xfrm>
          <a:prstGeom prst="ellipse">
            <a:avLst/>
          </a:prstGeom>
          <a:solidFill>
            <a:srgbClr val="D883FF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2"/>
          <p:cNvSpPr/>
          <p:nvPr/>
        </p:nvSpPr>
        <p:spPr>
          <a:xfrm>
            <a:off x="4530372" y="68291"/>
            <a:ext cx="137160" cy="137160"/>
          </a:xfrm>
          <a:prstGeom prst="ellipse">
            <a:avLst/>
          </a:prstGeom>
          <a:solidFill>
            <a:srgbClr val="76D6FF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2"/>
          <p:cNvSpPr/>
          <p:nvPr/>
        </p:nvSpPr>
        <p:spPr>
          <a:xfrm>
            <a:off x="56848" y="59147"/>
            <a:ext cx="137160" cy="137160"/>
          </a:xfrm>
          <a:prstGeom prst="ellipse">
            <a:avLst/>
          </a:prstGeom>
          <a:solidFill>
            <a:srgbClr val="FF8AD8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2"/>
          <p:cNvSpPr/>
          <p:nvPr/>
        </p:nvSpPr>
        <p:spPr>
          <a:xfrm>
            <a:off x="338866" y="68291"/>
            <a:ext cx="137160" cy="137160"/>
          </a:xfrm>
          <a:prstGeom prst="ellipse">
            <a:avLst/>
          </a:prstGeom>
          <a:solidFill>
            <a:srgbClr val="D883FF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2"/>
          <p:cNvSpPr/>
          <p:nvPr/>
        </p:nvSpPr>
        <p:spPr>
          <a:xfrm>
            <a:off x="617708" y="68291"/>
            <a:ext cx="137160" cy="137160"/>
          </a:xfrm>
          <a:prstGeom prst="ellipse">
            <a:avLst/>
          </a:prstGeom>
          <a:solidFill>
            <a:srgbClr val="76D6FF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2"/>
          <p:cNvSpPr/>
          <p:nvPr/>
        </p:nvSpPr>
        <p:spPr>
          <a:xfrm>
            <a:off x="896552" y="68291"/>
            <a:ext cx="137160" cy="137160"/>
          </a:xfrm>
          <a:prstGeom prst="ellipse">
            <a:avLst/>
          </a:prstGeom>
          <a:solidFill>
            <a:srgbClr val="73FB79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2"/>
          <p:cNvSpPr/>
          <p:nvPr/>
        </p:nvSpPr>
        <p:spPr>
          <a:xfrm>
            <a:off x="1175394" y="68291"/>
            <a:ext cx="137160" cy="137160"/>
          </a:xfrm>
          <a:prstGeom prst="ellipse">
            <a:avLst/>
          </a:prstGeom>
          <a:solidFill>
            <a:srgbClr val="FFD579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2"/>
          <p:cNvSpPr/>
          <p:nvPr/>
        </p:nvSpPr>
        <p:spPr>
          <a:xfrm>
            <a:off x="1454238" y="68291"/>
            <a:ext cx="137160" cy="137160"/>
          </a:xfrm>
          <a:prstGeom prst="ellipse">
            <a:avLst/>
          </a:prstGeom>
          <a:solidFill>
            <a:srgbClr val="FF93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2"/>
          <p:cNvSpPr/>
          <p:nvPr/>
        </p:nvSpPr>
        <p:spPr>
          <a:xfrm>
            <a:off x="1733081" y="68291"/>
            <a:ext cx="137160" cy="137160"/>
          </a:xfrm>
          <a:prstGeom prst="ellipse">
            <a:avLst/>
          </a:prstGeom>
          <a:solidFill>
            <a:srgbClr val="FF2F9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2"/>
          <p:cNvSpPr/>
          <p:nvPr/>
        </p:nvSpPr>
        <p:spPr>
          <a:xfrm>
            <a:off x="2015099" y="68291"/>
            <a:ext cx="137160" cy="137160"/>
          </a:xfrm>
          <a:prstGeom prst="ellipse">
            <a:avLst/>
          </a:prstGeom>
          <a:solidFill>
            <a:srgbClr val="FF8AD8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2"/>
          <p:cNvSpPr/>
          <p:nvPr/>
        </p:nvSpPr>
        <p:spPr>
          <a:xfrm>
            <a:off x="2292916" y="68291"/>
            <a:ext cx="137160" cy="137160"/>
          </a:xfrm>
          <a:prstGeom prst="ellipse">
            <a:avLst/>
          </a:prstGeom>
          <a:solidFill>
            <a:srgbClr val="D883FF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2"/>
          <p:cNvSpPr/>
          <p:nvPr/>
        </p:nvSpPr>
        <p:spPr>
          <a:xfrm>
            <a:off x="2570735" y="68291"/>
            <a:ext cx="137160" cy="137160"/>
          </a:xfrm>
          <a:prstGeom prst="ellipse">
            <a:avLst/>
          </a:prstGeom>
          <a:solidFill>
            <a:srgbClr val="76D6FF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2"/>
          <p:cNvSpPr/>
          <p:nvPr/>
        </p:nvSpPr>
        <p:spPr>
          <a:xfrm>
            <a:off x="2851627" y="68291"/>
            <a:ext cx="137160" cy="137160"/>
          </a:xfrm>
          <a:prstGeom prst="ellipse">
            <a:avLst/>
          </a:prstGeom>
          <a:solidFill>
            <a:srgbClr val="73FB79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2"/>
          <p:cNvSpPr/>
          <p:nvPr/>
        </p:nvSpPr>
        <p:spPr>
          <a:xfrm>
            <a:off x="3132521" y="68291"/>
            <a:ext cx="137160" cy="137160"/>
          </a:xfrm>
          <a:prstGeom prst="ellipse">
            <a:avLst/>
          </a:prstGeom>
          <a:solidFill>
            <a:srgbClr val="FFD579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2"/>
          <p:cNvSpPr/>
          <p:nvPr/>
        </p:nvSpPr>
        <p:spPr>
          <a:xfrm>
            <a:off x="3413414" y="68291"/>
            <a:ext cx="137160" cy="137160"/>
          </a:xfrm>
          <a:prstGeom prst="ellipse">
            <a:avLst/>
          </a:prstGeom>
          <a:solidFill>
            <a:srgbClr val="FF93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2"/>
          <p:cNvSpPr/>
          <p:nvPr/>
        </p:nvSpPr>
        <p:spPr>
          <a:xfrm>
            <a:off x="3694306" y="68291"/>
            <a:ext cx="137160" cy="137160"/>
          </a:xfrm>
          <a:prstGeom prst="ellipse">
            <a:avLst/>
          </a:prstGeom>
          <a:solidFill>
            <a:srgbClr val="FF2F9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2"/>
          <p:cNvSpPr/>
          <p:nvPr/>
        </p:nvSpPr>
        <p:spPr>
          <a:xfrm>
            <a:off x="3975200" y="68291"/>
            <a:ext cx="137160" cy="137160"/>
          </a:xfrm>
          <a:prstGeom prst="ellipse">
            <a:avLst/>
          </a:prstGeom>
          <a:solidFill>
            <a:srgbClr val="FF8AD8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2"/>
          <p:cNvSpPr/>
          <p:nvPr/>
        </p:nvSpPr>
        <p:spPr>
          <a:xfrm>
            <a:off x="4252917" y="68291"/>
            <a:ext cx="137160" cy="137160"/>
          </a:xfrm>
          <a:prstGeom prst="ellipse">
            <a:avLst/>
          </a:prstGeom>
          <a:solidFill>
            <a:srgbClr val="D883FF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2"/>
          <p:cNvSpPr/>
          <p:nvPr/>
        </p:nvSpPr>
        <p:spPr>
          <a:xfrm>
            <a:off x="4512710" y="9864590"/>
            <a:ext cx="137160" cy="137160"/>
          </a:xfrm>
          <a:prstGeom prst="ellipse">
            <a:avLst/>
          </a:prstGeom>
          <a:solidFill>
            <a:srgbClr val="76D6FF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2"/>
          <p:cNvSpPr/>
          <p:nvPr/>
        </p:nvSpPr>
        <p:spPr>
          <a:xfrm>
            <a:off x="39185" y="9864590"/>
            <a:ext cx="137160" cy="137160"/>
          </a:xfrm>
          <a:prstGeom prst="ellipse">
            <a:avLst/>
          </a:prstGeom>
          <a:solidFill>
            <a:srgbClr val="FF8AD8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2"/>
          <p:cNvSpPr/>
          <p:nvPr/>
        </p:nvSpPr>
        <p:spPr>
          <a:xfrm>
            <a:off x="321203" y="9864590"/>
            <a:ext cx="137160" cy="137160"/>
          </a:xfrm>
          <a:prstGeom prst="ellipse">
            <a:avLst/>
          </a:prstGeom>
          <a:solidFill>
            <a:srgbClr val="D883FF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2"/>
          <p:cNvSpPr/>
          <p:nvPr/>
        </p:nvSpPr>
        <p:spPr>
          <a:xfrm>
            <a:off x="600046" y="9864590"/>
            <a:ext cx="137160" cy="137160"/>
          </a:xfrm>
          <a:prstGeom prst="ellipse">
            <a:avLst/>
          </a:prstGeom>
          <a:solidFill>
            <a:srgbClr val="76D6FF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2"/>
          <p:cNvSpPr/>
          <p:nvPr/>
        </p:nvSpPr>
        <p:spPr>
          <a:xfrm>
            <a:off x="878888" y="9864590"/>
            <a:ext cx="137160" cy="137160"/>
          </a:xfrm>
          <a:prstGeom prst="ellipse">
            <a:avLst/>
          </a:prstGeom>
          <a:solidFill>
            <a:srgbClr val="73FB79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2"/>
          <p:cNvSpPr/>
          <p:nvPr/>
        </p:nvSpPr>
        <p:spPr>
          <a:xfrm>
            <a:off x="1157732" y="9864590"/>
            <a:ext cx="137160" cy="137160"/>
          </a:xfrm>
          <a:prstGeom prst="ellipse">
            <a:avLst/>
          </a:prstGeom>
          <a:solidFill>
            <a:srgbClr val="FFD579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2"/>
          <p:cNvSpPr/>
          <p:nvPr/>
        </p:nvSpPr>
        <p:spPr>
          <a:xfrm>
            <a:off x="1436574" y="9864590"/>
            <a:ext cx="137160" cy="137160"/>
          </a:xfrm>
          <a:prstGeom prst="ellipse">
            <a:avLst/>
          </a:prstGeom>
          <a:solidFill>
            <a:srgbClr val="FF93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2"/>
          <p:cNvSpPr/>
          <p:nvPr/>
        </p:nvSpPr>
        <p:spPr>
          <a:xfrm>
            <a:off x="1715418" y="9864590"/>
            <a:ext cx="137160" cy="137160"/>
          </a:xfrm>
          <a:prstGeom prst="ellipse">
            <a:avLst/>
          </a:prstGeom>
          <a:solidFill>
            <a:srgbClr val="FF2F9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2"/>
          <p:cNvSpPr/>
          <p:nvPr/>
        </p:nvSpPr>
        <p:spPr>
          <a:xfrm>
            <a:off x="1997436" y="9864590"/>
            <a:ext cx="137160" cy="137160"/>
          </a:xfrm>
          <a:prstGeom prst="ellipse">
            <a:avLst/>
          </a:prstGeom>
          <a:solidFill>
            <a:srgbClr val="FF8AD8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2"/>
          <p:cNvSpPr/>
          <p:nvPr/>
        </p:nvSpPr>
        <p:spPr>
          <a:xfrm>
            <a:off x="2275253" y="9864590"/>
            <a:ext cx="137160" cy="137160"/>
          </a:xfrm>
          <a:prstGeom prst="ellipse">
            <a:avLst/>
          </a:prstGeom>
          <a:solidFill>
            <a:srgbClr val="D883FF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2"/>
          <p:cNvSpPr/>
          <p:nvPr/>
        </p:nvSpPr>
        <p:spPr>
          <a:xfrm>
            <a:off x="2553072" y="9864590"/>
            <a:ext cx="137160" cy="137160"/>
          </a:xfrm>
          <a:prstGeom prst="ellipse">
            <a:avLst/>
          </a:prstGeom>
          <a:solidFill>
            <a:srgbClr val="76D6FF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2"/>
          <p:cNvSpPr/>
          <p:nvPr/>
        </p:nvSpPr>
        <p:spPr>
          <a:xfrm>
            <a:off x="2833965" y="9864590"/>
            <a:ext cx="137160" cy="137160"/>
          </a:xfrm>
          <a:prstGeom prst="ellipse">
            <a:avLst/>
          </a:prstGeom>
          <a:solidFill>
            <a:srgbClr val="73FB79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2"/>
          <p:cNvSpPr/>
          <p:nvPr/>
        </p:nvSpPr>
        <p:spPr>
          <a:xfrm>
            <a:off x="3114857" y="9864590"/>
            <a:ext cx="137160" cy="137160"/>
          </a:xfrm>
          <a:prstGeom prst="ellipse">
            <a:avLst/>
          </a:prstGeom>
          <a:solidFill>
            <a:srgbClr val="FFD579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2"/>
          <p:cNvSpPr/>
          <p:nvPr/>
        </p:nvSpPr>
        <p:spPr>
          <a:xfrm>
            <a:off x="3395751" y="9864590"/>
            <a:ext cx="137160" cy="137160"/>
          </a:xfrm>
          <a:prstGeom prst="ellipse">
            <a:avLst/>
          </a:prstGeom>
          <a:solidFill>
            <a:srgbClr val="FF93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2"/>
          <p:cNvSpPr/>
          <p:nvPr/>
        </p:nvSpPr>
        <p:spPr>
          <a:xfrm>
            <a:off x="3676644" y="9864590"/>
            <a:ext cx="137160" cy="137160"/>
          </a:xfrm>
          <a:prstGeom prst="ellipse">
            <a:avLst/>
          </a:prstGeom>
          <a:solidFill>
            <a:srgbClr val="FF2F9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2"/>
          <p:cNvSpPr/>
          <p:nvPr/>
        </p:nvSpPr>
        <p:spPr>
          <a:xfrm>
            <a:off x="3957536" y="9864590"/>
            <a:ext cx="137160" cy="137160"/>
          </a:xfrm>
          <a:prstGeom prst="ellipse">
            <a:avLst/>
          </a:prstGeom>
          <a:solidFill>
            <a:srgbClr val="FF8AD8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2"/>
          <p:cNvSpPr/>
          <p:nvPr/>
        </p:nvSpPr>
        <p:spPr>
          <a:xfrm>
            <a:off x="4235255" y="9864590"/>
            <a:ext cx="137160" cy="137160"/>
          </a:xfrm>
          <a:prstGeom prst="ellipse">
            <a:avLst/>
          </a:prstGeom>
          <a:solidFill>
            <a:srgbClr val="D883FF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2"/>
          <p:cNvSpPr txBox="1"/>
          <p:nvPr/>
        </p:nvSpPr>
        <p:spPr>
          <a:xfrm>
            <a:off x="560360" y="8701410"/>
            <a:ext cx="160914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714-480-41</a:t>
            </a:r>
            <a:r>
              <a:rPr lang="en-US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32</a:t>
            </a:r>
            <a:endParaRPr/>
          </a:p>
        </p:txBody>
      </p:sp>
      <p:sp>
        <p:nvSpPr>
          <p:cNvPr id="243" name="Google Shape;243;p2"/>
          <p:cNvSpPr txBox="1"/>
          <p:nvPr/>
        </p:nvSpPr>
        <p:spPr>
          <a:xfrm>
            <a:off x="1081502" y="7742216"/>
            <a:ext cx="2823373" cy="4615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99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Contáctame</a:t>
            </a:r>
            <a:endParaRPr b="1" sz="2399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4" name="Google Shape;244;p2"/>
          <p:cNvSpPr txBox="1"/>
          <p:nvPr/>
        </p:nvSpPr>
        <p:spPr>
          <a:xfrm>
            <a:off x="305518" y="8112711"/>
            <a:ext cx="4387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Soy una firme defensora de los estudiantes y sus familias. Les animo a que se comuniquen y obtengan el apoyo que puedan necesitar: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5" name="Google Shape;245;p2"/>
          <p:cNvSpPr txBox="1"/>
          <p:nvPr/>
        </p:nvSpPr>
        <p:spPr>
          <a:xfrm>
            <a:off x="2295885" y="3588884"/>
            <a:ext cx="2747100" cy="34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 gradué de Cal State University, Long Beach con una Maestría en Ciencias en Consejería, Credencial PPS de Consejería Escolar. Mientras asistía a la escuela a tiempo completo, trabajaba a tiempo parcial, hacía prácticas a tiempo completo y viajaba regularmente. No dude en preguntarme sobre CSULB, habilidades de gestión del tiempo y/o mi experiencia.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 gradué de la Universidad de California, Los Ángeles (UCLA) con una Licenciatura en Artes en Estudios de Desarrollo Internacional y Estudios de Educación. Mientras asistía a la escuela, me involucré en clubes y organizaciones relacionadas con mi cultura latina y mis intereses personales en fortalecer la preparación para la universidad, la tutoría, el servicio comunitario y el liderazgo.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6" name="Google Shape;246;p2"/>
          <p:cNvSpPr txBox="1"/>
          <p:nvPr/>
        </p:nvSpPr>
        <p:spPr>
          <a:xfrm>
            <a:off x="2241312" y="3327291"/>
            <a:ext cx="3057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ookie"/>
                <a:ea typeface="Cookie"/>
                <a:cs typeface="Cookie"/>
                <a:sym typeface="Cookie"/>
              </a:rPr>
              <a:t>Mi Educación</a:t>
            </a:r>
            <a:endParaRPr b="1" sz="1800">
              <a:solidFill>
                <a:schemeClr val="dk1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  <p:sp>
        <p:nvSpPr>
          <p:cNvPr id="247" name="Google Shape;247;p2"/>
          <p:cNvSpPr txBox="1"/>
          <p:nvPr/>
        </p:nvSpPr>
        <p:spPr>
          <a:xfrm>
            <a:off x="5150328" y="7710783"/>
            <a:ext cx="243605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Cookie"/>
                <a:ea typeface="Cookie"/>
                <a:cs typeface="Cookie"/>
                <a:sym typeface="Cookie"/>
              </a:rPr>
              <a:t>Mis cosas Favoritas</a:t>
            </a:r>
            <a:endParaRPr b="1" sz="1600">
              <a:solidFill>
                <a:schemeClr val="dk1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  <p:pic>
        <p:nvPicPr>
          <p:cNvPr descr="OpenEnvelope" id="248" name="Google Shape;248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5124" y="9090805"/>
            <a:ext cx="349381" cy="349381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2"/>
          <p:cNvSpPr txBox="1"/>
          <p:nvPr/>
        </p:nvSpPr>
        <p:spPr>
          <a:xfrm>
            <a:off x="630030" y="9167939"/>
            <a:ext cx="1991487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Elena.Fuentes@sausd.us</a:t>
            </a:r>
            <a:endParaRPr/>
          </a:p>
        </p:txBody>
      </p:sp>
      <p:pic>
        <p:nvPicPr>
          <p:cNvPr descr="Computer" id="250" name="Google Shape;250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498487" y="8665803"/>
            <a:ext cx="513052" cy="513052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2"/>
          <p:cNvSpPr txBox="1"/>
          <p:nvPr/>
        </p:nvSpPr>
        <p:spPr>
          <a:xfrm>
            <a:off x="3028629" y="8754544"/>
            <a:ext cx="1481622" cy="369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99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https://www.sausd.us/domain/222</a:t>
            </a:r>
            <a:endParaRPr/>
          </a:p>
        </p:txBody>
      </p:sp>
      <p:pic>
        <p:nvPicPr>
          <p:cNvPr descr="Receiver" id="252" name="Google Shape;252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89781" y="8673135"/>
            <a:ext cx="365086" cy="365086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2"/>
          <p:cNvSpPr txBox="1"/>
          <p:nvPr/>
        </p:nvSpPr>
        <p:spPr>
          <a:xfrm>
            <a:off x="5568128" y="3384432"/>
            <a:ext cx="189021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ookie"/>
                <a:ea typeface="Cookie"/>
                <a:cs typeface="Cookie"/>
                <a:sym typeface="Cookie"/>
              </a:rPr>
              <a:t>Acerca de mí</a:t>
            </a:r>
            <a:endParaRPr b="1" sz="1800">
              <a:solidFill>
                <a:schemeClr val="dk1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  <p:sp>
        <p:nvSpPr>
          <p:cNvPr id="254" name="Google Shape;254;p2"/>
          <p:cNvSpPr txBox="1"/>
          <p:nvPr/>
        </p:nvSpPr>
        <p:spPr>
          <a:xfrm>
            <a:off x="5298045" y="3705238"/>
            <a:ext cx="23112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¡Hola! Soy Elena Fuentes. Este es mi séptimo año como consejera escolar. He crecido en Santa Ana toda mi vida. Asistí a Edison Elementary, Lathrop Intermediate y Saddleback High School. Soy una orgullosa madre, esposa, hija y hermana mayor.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5" name="Google Shape;255;p2"/>
          <p:cNvSpPr/>
          <p:nvPr/>
        </p:nvSpPr>
        <p:spPr>
          <a:xfrm>
            <a:off x="5784194" y="5436429"/>
            <a:ext cx="109728" cy="109728"/>
          </a:xfrm>
          <a:prstGeom prst="ellipse">
            <a:avLst/>
          </a:prstGeom>
          <a:solidFill>
            <a:srgbClr val="FF8AD8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2"/>
          <p:cNvSpPr/>
          <p:nvPr/>
        </p:nvSpPr>
        <p:spPr>
          <a:xfrm>
            <a:off x="6009328" y="5436429"/>
            <a:ext cx="109728" cy="109728"/>
          </a:xfrm>
          <a:prstGeom prst="ellipse">
            <a:avLst/>
          </a:prstGeom>
          <a:solidFill>
            <a:srgbClr val="D883FF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2"/>
          <p:cNvSpPr/>
          <p:nvPr/>
        </p:nvSpPr>
        <p:spPr>
          <a:xfrm>
            <a:off x="6281864" y="5433312"/>
            <a:ext cx="109728" cy="109728"/>
          </a:xfrm>
          <a:prstGeom prst="ellipse">
            <a:avLst/>
          </a:prstGeom>
          <a:solidFill>
            <a:srgbClr val="76D6FF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2"/>
          <p:cNvSpPr/>
          <p:nvPr/>
        </p:nvSpPr>
        <p:spPr>
          <a:xfrm>
            <a:off x="6564775" y="5433312"/>
            <a:ext cx="109728" cy="109728"/>
          </a:xfrm>
          <a:prstGeom prst="ellipse">
            <a:avLst/>
          </a:prstGeom>
          <a:solidFill>
            <a:srgbClr val="73FB79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2"/>
          <p:cNvSpPr/>
          <p:nvPr/>
        </p:nvSpPr>
        <p:spPr>
          <a:xfrm>
            <a:off x="6852903" y="5433312"/>
            <a:ext cx="109728" cy="109728"/>
          </a:xfrm>
          <a:prstGeom prst="ellipse">
            <a:avLst/>
          </a:prstGeom>
          <a:solidFill>
            <a:srgbClr val="FFD579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2"/>
          <p:cNvSpPr/>
          <p:nvPr/>
        </p:nvSpPr>
        <p:spPr>
          <a:xfrm>
            <a:off x="7141032" y="5433312"/>
            <a:ext cx="109728" cy="109728"/>
          </a:xfrm>
          <a:prstGeom prst="ellipse">
            <a:avLst/>
          </a:prstGeom>
          <a:solidFill>
            <a:srgbClr val="FF93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2"/>
          <p:cNvSpPr txBox="1"/>
          <p:nvPr/>
        </p:nvSpPr>
        <p:spPr>
          <a:xfrm>
            <a:off x="4958100" y="7989171"/>
            <a:ext cx="1229141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Comida:</a:t>
            </a:r>
            <a:endParaRPr/>
          </a:p>
        </p:txBody>
      </p:sp>
      <p:sp>
        <p:nvSpPr>
          <p:cNvPr id="262" name="Google Shape;262;p2"/>
          <p:cNvSpPr txBox="1"/>
          <p:nvPr/>
        </p:nvSpPr>
        <p:spPr>
          <a:xfrm>
            <a:off x="4995934" y="8278349"/>
            <a:ext cx="984424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Beber: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3" name="Google Shape;263;p2"/>
          <p:cNvSpPr txBox="1"/>
          <p:nvPr/>
        </p:nvSpPr>
        <p:spPr>
          <a:xfrm>
            <a:off x="4968606" y="8578555"/>
            <a:ext cx="131325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Bocadillo</a:t>
            </a: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</a:t>
            </a:r>
            <a:endParaRPr/>
          </a:p>
        </p:txBody>
      </p:sp>
      <p:sp>
        <p:nvSpPr>
          <p:cNvPr id="264" name="Google Shape;264;p2"/>
          <p:cNvSpPr txBox="1"/>
          <p:nvPr/>
        </p:nvSpPr>
        <p:spPr>
          <a:xfrm>
            <a:off x="4933950" y="8882331"/>
            <a:ext cx="1606282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Pasatiempo:</a:t>
            </a:r>
            <a:endParaRPr/>
          </a:p>
        </p:txBody>
      </p:sp>
      <p:sp>
        <p:nvSpPr>
          <p:cNvPr id="265" name="Google Shape;265;p2"/>
          <p:cNvSpPr txBox="1"/>
          <p:nvPr/>
        </p:nvSpPr>
        <p:spPr>
          <a:xfrm>
            <a:off x="4946959" y="9245239"/>
            <a:ext cx="1057581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Dicho:</a:t>
            </a:r>
            <a:endParaRPr/>
          </a:p>
        </p:txBody>
      </p:sp>
      <p:sp>
        <p:nvSpPr>
          <p:cNvPr id="266" name="Google Shape;266;p2"/>
          <p:cNvSpPr txBox="1"/>
          <p:nvPr/>
        </p:nvSpPr>
        <p:spPr>
          <a:xfrm>
            <a:off x="5946075" y="8011175"/>
            <a:ext cx="17097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enchiladas rojas de pollo</a:t>
            </a:r>
            <a:endParaRPr sz="95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7" name="Google Shape;267;p2"/>
          <p:cNvSpPr txBox="1"/>
          <p:nvPr/>
        </p:nvSpPr>
        <p:spPr>
          <a:xfrm>
            <a:off x="5806750" y="8298650"/>
            <a:ext cx="1890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 de manzanilla, matcha, chai con leche de coco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8" name="Google Shape;268;p2"/>
          <p:cNvSpPr txBox="1"/>
          <p:nvPr/>
        </p:nvSpPr>
        <p:spPr>
          <a:xfrm>
            <a:off x="5680750" y="8766700"/>
            <a:ext cx="1991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Salt &amp; Vinegar Lays/Chips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9" name="Google Shape;269;p2"/>
          <p:cNvSpPr txBox="1"/>
          <p:nvPr/>
        </p:nvSpPr>
        <p:spPr>
          <a:xfrm>
            <a:off x="6468688" y="8948165"/>
            <a:ext cx="1454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Century Gothic"/>
                <a:ea typeface="Century Gothic"/>
                <a:cs typeface="Century Gothic"/>
                <a:sym typeface="Century Gothic"/>
              </a:rPr>
              <a:t>Caminar, dibujar, resolver acertijos.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0" name="Google Shape;270;p2"/>
          <p:cNvSpPr txBox="1"/>
          <p:nvPr/>
        </p:nvSpPr>
        <p:spPr>
          <a:xfrm>
            <a:off x="5525729" y="5639019"/>
            <a:ext cx="19467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1" name="Google Shape;271;p2"/>
          <p:cNvSpPr txBox="1"/>
          <p:nvPr/>
        </p:nvSpPr>
        <p:spPr>
          <a:xfrm>
            <a:off x="5737091" y="9297870"/>
            <a:ext cx="18468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Century Gothic"/>
                <a:ea typeface="Century Gothic"/>
                <a:cs typeface="Century Gothic"/>
                <a:sym typeface="Century Gothic"/>
              </a:rPr>
              <a:t>Soy una mujer fuerte y diligente que se esfuerza por dar lo mejor de sí todos los días.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2" name="Google Shape;272;p2"/>
          <p:cNvSpPr txBox="1"/>
          <p:nvPr/>
        </p:nvSpPr>
        <p:spPr>
          <a:xfrm>
            <a:off x="305518" y="5284382"/>
            <a:ext cx="1709581" cy="221599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2"/>
          <p:cNvSpPr txBox="1"/>
          <p:nvPr/>
        </p:nvSpPr>
        <p:spPr>
          <a:xfrm>
            <a:off x="107766" y="293283"/>
            <a:ext cx="7467300" cy="2308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2"/>
          <p:cNvSpPr txBox="1"/>
          <p:nvPr/>
        </p:nvSpPr>
        <p:spPr>
          <a:xfrm>
            <a:off x="5450705" y="100592"/>
            <a:ext cx="943698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5" name="Google Shape;275;p2"/>
          <p:cNvPicPr preferRelativeResize="0"/>
          <p:nvPr/>
        </p:nvPicPr>
        <p:blipFill rotWithShape="1">
          <a:blip r:embed="rId7">
            <a:alphaModFix/>
          </a:blip>
          <a:srcRect b="26873" l="0" r="0" t="0"/>
          <a:stretch/>
        </p:blipFill>
        <p:spPr>
          <a:xfrm>
            <a:off x="-390850" y="51752"/>
            <a:ext cx="8272151" cy="2616775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2"/>
          <p:cNvSpPr txBox="1"/>
          <p:nvPr/>
        </p:nvSpPr>
        <p:spPr>
          <a:xfrm>
            <a:off x="899641" y="5401525"/>
            <a:ext cx="111545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ookie"/>
                <a:ea typeface="Cookie"/>
                <a:cs typeface="Cookie"/>
                <a:sym typeface="Cookie"/>
              </a:rPr>
              <a:t>Bienvenidos Astros</a:t>
            </a:r>
            <a:endParaRPr/>
          </a:p>
        </p:txBody>
      </p:sp>
      <p:sp>
        <p:nvSpPr>
          <p:cNvPr id="277" name="Google Shape;277;p2"/>
          <p:cNvSpPr/>
          <p:nvPr/>
        </p:nvSpPr>
        <p:spPr>
          <a:xfrm>
            <a:off x="810186" y="5244815"/>
            <a:ext cx="1323093" cy="754912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lip Art Star Clipart Best PNG Transparent Background, Free Download #616 -  FreeIconsPNG" id="278" name="Google Shape;278;p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flipH="1">
            <a:off x="1568742" y="6376797"/>
            <a:ext cx="381431" cy="3814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lip Art Star Clipart Best PNG Transparent Background, Free Download #616 -  FreeIconsPNG" id="279" name="Google Shape;279;p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flipH="1">
            <a:off x="56398" y="5220554"/>
            <a:ext cx="381431" cy="3814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lip Art Star Clipart Best PNG Transparent Background, Free Download #616 -  FreeIconsPNG" id="280" name="Google Shape;280;p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flipH="1">
            <a:off x="1788077" y="5089329"/>
            <a:ext cx="381431" cy="3814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r Intermediate School / Overview" id="281" name="Google Shape;281;p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608774" y="6955536"/>
            <a:ext cx="505308" cy="5053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pace suit gesture" id="282" name="Google Shape;282;p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-417875" y="5338225"/>
            <a:ext cx="2215975" cy="2215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62675" y="3300876"/>
            <a:ext cx="1709700" cy="17097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84" name="Google Shape;284;p2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467950" y="6913049"/>
            <a:ext cx="650533" cy="38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2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4634521" y="6836475"/>
            <a:ext cx="442100" cy="494599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2"/>
          <p:cNvSpPr txBox="1"/>
          <p:nvPr/>
        </p:nvSpPr>
        <p:spPr>
          <a:xfrm>
            <a:off x="5251350" y="5693425"/>
            <a:ext cx="23112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Durante mi tiempo libre disfruto pasar tiempo con mi familia, tener aventuras al azar y salir a comer. Me encanta todo lo que sea naranja, arcoiris, Minions y STAR WARS :)</a:t>
            </a:r>
            <a:endParaRPr sz="105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2018-06-12T12:59:19Z</dcterms:created>
  <dc:creator>Kristine Nannini</dc:creator>
</cp:coreProperties>
</file>